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4"/>
  </p:notesMasterIdLst>
  <p:sldIdLst>
    <p:sldId id="258" r:id="rId3"/>
  </p:sldIdLst>
  <p:sldSz cx="6858000" cy="9144000" type="screen4x3"/>
  <p:notesSz cx="6858000" cy="9144000"/>
  <p:defaultTextStyle>
    <a:defPPr>
      <a:defRPr lang="en-US"/>
    </a:defPPr>
    <a:lvl1pPr marL="0" algn="l" defTabSz="457150" rtl="0" eaLnBrk="1" latinLnBrk="0" hangingPunct="1">
      <a:defRPr sz="1800" kern="1200">
        <a:solidFill>
          <a:schemeClr val="tx1"/>
        </a:solidFill>
        <a:latin typeface="+mn-lt"/>
        <a:ea typeface="+mn-ea"/>
        <a:cs typeface="+mn-cs"/>
      </a:defRPr>
    </a:lvl1pPr>
    <a:lvl2pPr marL="457150" algn="l" defTabSz="457150" rtl="0" eaLnBrk="1" latinLnBrk="0" hangingPunct="1">
      <a:defRPr sz="1800" kern="1200">
        <a:solidFill>
          <a:schemeClr val="tx1"/>
        </a:solidFill>
        <a:latin typeface="+mn-lt"/>
        <a:ea typeface="+mn-ea"/>
        <a:cs typeface="+mn-cs"/>
      </a:defRPr>
    </a:lvl2pPr>
    <a:lvl3pPr marL="914300" algn="l" defTabSz="457150" rtl="0" eaLnBrk="1" latinLnBrk="0" hangingPunct="1">
      <a:defRPr sz="1800" kern="1200">
        <a:solidFill>
          <a:schemeClr val="tx1"/>
        </a:solidFill>
        <a:latin typeface="+mn-lt"/>
        <a:ea typeface="+mn-ea"/>
        <a:cs typeface="+mn-cs"/>
      </a:defRPr>
    </a:lvl3pPr>
    <a:lvl4pPr marL="1371450" algn="l" defTabSz="457150" rtl="0" eaLnBrk="1" latinLnBrk="0" hangingPunct="1">
      <a:defRPr sz="1800" kern="1200">
        <a:solidFill>
          <a:schemeClr val="tx1"/>
        </a:solidFill>
        <a:latin typeface="+mn-lt"/>
        <a:ea typeface="+mn-ea"/>
        <a:cs typeface="+mn-cs"/>
      </a:defRPr>
    </a:lvl4pPr>
    <a:lvl5pPr marL="1828598" algn="l" defTabSz="457150" rtl="0" eaLnBrk="1" latinLnBrk="0" hangingPunct="1">
      <a:defRPr sz="1800" kern="1200">
        <a:solidFill>
          <a:schemeClr val="tx1"/>
        </a:solidFill>
        <a:latin typeface="+mn-lt"/>
        <a:ea typeface="+mn-ea"/>
        <a:cs typeface="+mn-cs"/>
      </a:defRPr>
    </a:lvl5pPr>
    <a:lvl6pPr marL="2285748" algn="l" defTabSz="457150" rtl="0" eaLnBrk="1" latinLnBrk="0" hangingPunct="1">
      <a:defRPr sz="1800" kern="1200">
        <a:solidFill>
          <a:schemeClr val="tx1"/>
        </a:solidFill>
        <a:latin typeface="+mn-lt"/>
        <a:ea typeface="+mn-ea"/>
        <a:cs typeface="+mn-cs"/>
      </a:defRPr>
    </a:lvl6pPr>
    <a:lvl7pPr marL="2742898" algn="l" defTabSz="457150" rtl="0" eaLnBrk="1" latinLnBrk="0" hangingPunct="1">
      <a:defRPr sz="1800" kern="1200">
        <a:solidFill>
          <a:schemeClr val="tx1"/>
        </a:solidFill>
        <a:latin typeface="+mn-lt"/>
        <a:ea typeface="+mn-ea"/>
        <a:cs typeface="+mn-cs"/>
      </a:defRPr>
    </a:lvl7pPr>
    <a:lvl8pPr marL="3200048" algn="l" defTabSz="457150" rtl="0" eaLnBrk="1" latinLnBrk="0" hangingPunct="1">
      <a:defRPr sz="1800" kern="1200">
        <a:solidFill>
          <a:schemeClr val="tx1"/>
        </a:solidFill>
        <a:latin typeface="+mn-lt"/>
        <a:ea typeface="+mn-ea"/>
        <a:cs typeface="+mn-cs"/>
      </a:defRPr>
    </a:lvl8pPr>
    <a:lvl9pPr marL="3657198" algn="l" defTabSz="45715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8FF"/>
    <a:srgbClr val="375B38"/>
    <a:srgbClr val="1B2722"/>
    <a:srgbClr val="70998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63" autoAdjust="0"/>
  </p:normalViewPr>
  <p:slideViewPr>
    <p:cSldViewPr snapToGrid="0" snapToObjects="1">
      <p:cViewPr>
        <p:scale>
          <a:sx n="86" d="100"/>
          <a:sy n="86" d="100"/>
        </p:scale>
        <p:origin x="1411" y="4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4F203D-CB23-E349-977D-68D3A2E04104}" type="datetimeFigureOut">
              <a:rPr lang="en-US" smtClean="0"/>
              <a:pPr/>
              <a:t>11/15/2020</a:t>
            </a:fld>
            <a:endParaRPr lang="es-ES_tradnl"/>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12788E-EC69-8E47-88AF-1CD54AFF5857}" type="slidenum">
              <a:rPr lang="es-ES_tradnl" smtClean="0"/>
              <a:pPr/>
              <a:t>‹Nº›</a:t>
            </a:fld>
            <a:endParaRPr lang="es-ES_tradnl"/>
          </a:p>
        </p:txBody>
      </p:sp>
    </p:spTree>
    <p:extLst>
      <p:ext uri="{BB962C8B-B14F-4D97-AF65-F5344CB8AC3E}">
        <p14:creationId xmlns:p14="http://schemas.microsoft.com/office/powerpoint/2010/main" val="293592324"/>
      </p:ext>
    </p:extLst>
  </p:cSld>
  <p:clrMap bg1="lt1" tx1="dk1" bg2="lt2" tx2="dk2" accent1="accent1" accent2="accent2" accent3="accent3" accent4="accent4" accent5="accent5" accent6="accent6" hlink="hlink" folHlink="folHlink"/>
  <p:notesStyle>
    <a:lvl1pPr marL="0" algn="l" defTabSz="457150" rtl="0" eaLnBrk="1" latinLnBrk="0" hangingPunct="1">
      <a:defRPr sz="1200" kern="1200">
        <a:solidFill>
          <a:schemeClr val="tx1"/>
        </a:solidFill>
        <a:latin typeface="+mn-lt"/>
        <a:ea typeface="+mn-ea"/>
        <a:cs typeface="+mn-cs"/>
      </a:defRPr>
    </a:lvl1pPr>
    <a:lvl2pPr marL="457150" algn="l" defTabSz="457150" rtl="0" eaLnBrk="1" latinLnBrk="0" hangingPunct="1">
      <a:defRPr sz="1200" kern="1200">
        <a:solidFill>
          <a:schemeClr val="tx1"/>
        </a:solidFill>
        <a:latin typeface="+mn-lt"/>
        <a:ea typeface="+mn-ea"/>
        <a:cs typeface="+mn-cs"/>
      </a:defRPr>
    </a:lvl2pPr>
    <a:lvl3pPr marL="914300" algn="l" defTabSz="457150" rtl="0" eaLnBrk="1" latinLnBrk="0" hangingPunct="1">
      <a:defRPr sz="1200" kern="1200">
        <a:solidFill>
          <a:schemeClr val="tx1"/>
        </a:solidFill>
        <a:latin typeface="+mn-lt"/>
        <a:ea typeface="+mn-ea"/>
        <a:cs typeface="+mn-cs"/>
      </a:defRPr>
    </a:lvl3pPr>
    <a:lvl4pPr marL="1371450" algn="l" defTabSz="457150" rtl="0" eaLnBrk="1" latinLnBrk="0" hangingPunct="1">
      <a:defRPr sz="1200" kern="1200">
        <a:solidFill>
          <a:schemeClr val="tx1"/>
        </a:solidFill>
        <a:latin typeface="+mn-lt"/>
        <a:ea typeface="+mn-ea"/>
        <a:cs typeface="+mn-cs"/>
      </a:defRPr>
    </a:lvl4pPr>
    <a:lvl5pPr marL="1828598" algn="l" defTabSz="457150" rtl="0" eaLnBrk="1" latinLnBrk="0" hangingPunct="1">
      <a:defRPr sz="1200" kern="1200">
        <a:solidFill>
          <a:schemeClr val="tx1"/>
        </a:solidFill>
        <a:latin typeface="+mn-lt"/>
        <a:ea typeface="+mn-ea"/>
        <a:cs typeface="+mn-cs"/>
      </a:defRPr>
    </a:lvl5pPr>
    <a:lvl6pPr marL="2285748" algn="l" defTabSz="457150" rtl="0" eaLnBrk="1" latinLnBrk="0" hangingPunct="1">
      <a:defRPr sz="1200" kern="1200">
        <a:solidFill>
          <a:schemeClr val="tx1"/>
        </a:solidFill>
        <a:latin typeface="+mn-lt"/>
        <a:ea typeface="+mn-ea"/>
        <a:cs typeface="+mn-cs"/>
      </a:defRPr>
    </a:lvl6pPr>
    <a:lvl7pPr marL="2742898" algn="l" defTabSz="457150" rtl="0" eaLnBrk="1" latinLnBrk="0" hangingPunct="1">
      <a:defRPr sz="1200" kern="1200">
        <a:solidFill>
          <a:schemeClr val="tx1"/>
        </a:solidFill>
        <a:latin typeface="+mn-lt"/>
        <a:ea typeface="+mn-ea"/>
        <a:cs typeface="+mn-cs"/>
      </a:defRPr>
    </a:lvl7pPr>
    <a:lvl8pPr marL="3200048" algn="l" defTabSz="457150" rtl="0" eaLnBrk="1" latinLnBrk="0" hangingPunct="1">
      <a:defRPr sz="1200" kern="1200">
        <a:solidFill>
          <a:schemeClr val="tx1"/>
        </a:solidFill>
        <a:latin typeface="+mn-lt"/>
        <a:ea typeface="+mn-ea"/>
        <a:cs typeface="+mn-cs"/>
      </a:defRPr>
    </a:lvl8pPr>
    <a:lvl9pPr marL="3657198" algn="l" defTabSz="45715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2143125" y="685800"/>
            <a:ext cx="2571750" cy="3429000"/>
          </a:xfrm>
        </p:spPr>
      </p:sp>
      <p:sp>
        <p:nvSpPr>
          <p:cNvPr id="3" name="Marcador de Posição de Notas 2"/>
          <p:cNvSpPr>
            <a:spLocks noGrp="1"/>
          </p:cNvSpPr>
          <p:nvPr>
            <p:ph type="body" idx="1"/>
          </p:nvPr>
        </p:nvSpPr>
        <p:spPr/>
        <p:txBody>
          <a:bodyPr>
            <a:normAutofit/>
          </a:bodyPr>
          <a:lstStyle/>
          <a:p>
            <a:r>
              <a:rPr lang="pt-PT" dirty="0"/>
              <a:t>Paleta</a:t>
            </a:r>
            <a:r>
              <a:rPr lang="pt-PT" baseline="0" dirty="0"/>
              <a:t> de c</a:t>
            </a:r>
            <a:r>
              <a:rPr lang="pt-PT" dirty="0"/>
              <a:t>olores</a:t>
            </a:r>
            <a:r>
              <a:rPr lang="pt-PT" baseline="0" dirty="0"/>
              <a:t> a criterio del autor (amarillo, rojo, azul o verde y blanco )</a:t>
            </a:r>
            <a:endParaRPr lang="pt-PT" dirty="0"/>
          </a:p>
        </p:txBody>
      </p:sp>
      <p:sp>
        <p:nvSpPr>
          <p:cNvPr id="4" name="Marcador de Posição do Número do Diapositivo 3"/>
          <p:cNvSpPr>
            <a:spLocks noGrp="1"/>
          </p:cNvSpPr>
          <p:nvPr>
            <p:ph type="sldNum" sz="quarter" idx="10"/>
          </p:nvPr>
        </p:nvSpPr>
        <p:spPr/>
        <p:txBody>
          <a:bodyPr/>
          <a:lstStyle/>
          <a:p>
            <a:fld id="{386EB359-8778-4BA8-BEC5-EB3B64CEBCE2}" type="slidenum">
              <a:rPr lang="pt-PT" smtClean="0">
                <a:solidFill>
                  <a:prstClr val="black"/>
                </a:solidFill>
                <a:latin typeface="Calibri"/>
              </a:rPr>
              <a:pPr/>
              <a:t>1</a:t>
            </a:fld>
            <a:endParaRPr lang="pt-PT">
              <a:solidFill>
                <a:prstClr val="black"/>
              </a:solidFill>
              <a:latin typeface="Calibri"/>
            </a:endParaRPr>
          </a:p>
        </p:txBody>
      </p:sp>
    </p:spTree>
    <p:extLst>
      <p:ext uri="{BB962C8B-B14F-4D97-AF65-F5344CB8AC3E}">
        <p14:creationId xmlns:p14="http://schemas.microsoft.com/office/powerpoint/2010/main" val="1590916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pt-PT"/>
              <a:t>Click to edit Master title style</a:t>
            </a:r>
            <a:endParaRPr lang="es-ES_tradnl"/>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50" indent="0" algn="ctr">
              <a:buNone/>
              <a:defRPr>
                <a:solidFill>
                  <a:schemeClr val="tx1">
                    <a:tint val="75000"/>
                  </a:schemeClr>
                </a:solidFill>
              </a:defRPr>
            </a:lvl2pPr>
            <a:lvl3pPr marL="914300" indent="0" algn="ctr">
              <a:buNone/>
              <a:defRPr>
                <a:solidFill>
                  <a:schemeClr val="tx1">
                    <a:tint val="75000"/>
                  </a:schemeClr>
                </a:solidFill>
              </a:defRPr>
            </a:lvl3pPr>
            <a:lvl4pPr marL="1371450" indent="0" algn="ctr">
              <a:buNone/>
              <a:defRPr>
                <a:solidFill>
                  <a:schemeClr val="tx1">
                    <a:tint val="75000"/>
                  </a:schemeClr>
                </a:solidFill>
              </a:defRPr>
            </a:lvl4pPr>
            <a:lvl5pPr marL="1828598" indent="0" algn="ctr">
              <a:buNone/>
              <a:defRPr>
                <a:solidFill>
                  <a:schemeClr val="tx1">
                    <a:tint val="75000"/>
                  </a:schemeClr>
                </a:solidFill>
              </a:defRPr>
            </a:lvl5pPr>
            <a:lvl6pPr marL="2285748" indent="0" algn="ctr">
              <a:buNone/>
              <a:defRPr>
                <a:solidFill>
                  <a:schemeClr val="tx1">
                    <a:tint val="75000"/>
                  </a:schemeClr>
                </a:solidFill>
              </a:defRPr>
            </a:lvl6pPr>
            <a:lvl7pPr marL="2742898" indent="0" algn="ctr">
              <a:buNone/>
              <a:defRPr>
                <a:solidFill>
                  <a:schemeClr val="tx1">
                    <a:tint val="75000"/>
                  </a:schemeClr>
                </a:solidFill>
              </a:defRPr>
            </a:lvl7pPr>
            <a:lvl8pPr marL="3200048" indent="0" algn="ctr">
              <a:buNone/>
              <a:defRPr>
                <a:solidFill>
                  <a:schemeClr val="tx1">
                    <a:tint val="75000"/>
                  </a:schemeClr>
                </a:solidFill>
              </a:defRPr>
            </a:lvl8pPr>
            <a:lvl9pPr marL="3657198" indent="0" algn="ctr">
              <a:buNone/>
              <a:defRPr>
                <a:solidFill>
                  <a:schemeClr val="tx1">
                    <a:tint val="75000"/>
                  </a:schemeClr>
                </a:solidFill>
              </a:defRPr>
            </a:lvl9pPr>
          </a:lstStyle>
          <a:p>
            <a:r>
              <a:rPr lang="pt-PT"/>
              <a:t>Click to edit Master subtitle style</a:t>
            </a:r>
            <a:endParaRPr lang="es-ES_tradnl"/>
          </a:p>
        </p:txBody>
      </p:sp>
      <p:sp>
        <p:nvSpPr>
          <p:cNvPr id="4" name="Date Placeholder 3"/>
          <p:cNvSpPr>
            <a:spLocks noGrp="1"/>
          </p:cNvSpPr>
          <p:nvPr>
            <p:ph type="dt" sz="half" idx="10"/>
          </p:nvPr>
        </p:nvSpPr>
        <p:spPr/>
        <p:txBody>
          <a:bodyPr/>
          <a:lstStyle/>
          <a:p>
            <a:fld id="{D15CD212-A161-1849-ACDE-07C2C82507B0}" type="datetimeFigureOut">
              <a:rPr lang="en-US" smtClean="0"/>
              <a:pPr/>
              <a:t>11/15/2020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1440906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s-ES_tradnl"/>
          </a:p>
        </p:txBody>
      </p:sp>
      <p:sp>
        <p:nvSpPr>
          <p:cNvPr id="3" name="Vertical Text Placeholder 2"/>
          <p:cNvSpPr>
            <a:spLocks noGrp="1"/>
          </p:cNvSpPr>
          <p:nvPr>
            <p:ph type="body" orient="vert" idx="1"/>
          </p:nvPr>
        </p:nvSpPr>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4" name="Date Placeholder 3"/>
          <p:cNvSpPr>
            <a:spLocks noGrp="1"/>
          </p:cNvSpPr>
          <p:nvPr>
            <p:ph type="dt" sz="half" idx="10"/>
          </p:nvPr>
        </p:nvSpPr>
        <p:spPr/>
        <p:txBody>
          <a:bodyPr/>
          <a:lstStyle/>
          <a:p>
            <a:fld id="{D15CD212-A161-1849-ACDE-07C2C82507B0}" type="datetimeFigureOut">
              <a:rPr lang="en-US" smtClean="0"/>
              <a:pPr/>
              <a:t>11/15/2020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405401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7"/>
            <a:ext cx="1543050" cy="7802033"/>
          </a:xfrm>
        </p:spPr>
        <p:txBody>
          <a:bodyPr vert="eaVert"/>
          <a:lstStyle/>
          <a:p>
            <a:r>
              <a:rPr lang="pt-PT"/>
              <a:t>Click to edit Master title style</a:t>
            </a:r>
            <a:endParaRPr lang="es-ES_tradnl"/>
          </a:p>
        </p:txBody>
      </p:sp>
      <p:sp>
        <p:nvSpPr>
          <p:cNvPr id="3" name="Vertical Text Placeholder 2"/>
          <p:cNvSpPr>
            <a:spLocks noGrp="1"/>
          </p:cNvSpPr>
          <p:nvPr>
            <p:ph type="body" orient="vert" idx="1"/>
          </p:nvPr>
        </p:nvSpPr>
        <p:spPr>
          <a:xfrm>
            <a:off x="342900" y="366187"/>
            <a:ext cx="4514850" cy="7802033"/>
          </a:xfrm>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4" name="Date Placeholder 3"/>
          <p:cNvSpPr>
            <a:spLocks noGrp="1"/>
          </p:cNvSpPr>
          <p:nvPr>
            <p:ph type="dt" sz="half" idx="10"/>
          </p:nvPr>
        </p:nvSpPr>
        <p:spPr/>
        <p:txBody>
          <a:bodyPr/>
          <a:lstStyle/>
          <a:p>
            <a:fld id="{D15CD212-A161-1849-ACDE-07C2C82507B0}" type="datetimeFigureOut">
              <a:rPr lang="en-US" smtClean="0"/>
              <a:pPr/>
              <a:t>11/15/2020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1676511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514350" y="2840569"/>
            <a:ext cx="5829300" cy="1960033"/>
          </a:xfrm>
        </p:spPr>
        <p:txBody>
          <a:bodyPr/>
          <a:lstStyle/>
          <a:p>
            <a:r>
              <a:rPr lang="pt-PT"/>
              <a:t>Clique para editar o estilo</a:t>
            </a:r>
          </a:p>
        </p:txBody>
      </p:sp>
      <p:sp>
        <p:nvSpPr>
          <p:cNvPr id="3" name="Subtítulo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25" indent="0" algn="ctr">
              <a:buNone/>
              <a:defRPr>
                <a:solidFill>
                  <a:schemeClr val="tx1">
                    <a:tint val="75000"/>
                  </a:schemeClr>
                </a:solidFill>
              </a:defRPr>
            </a:lvl2pPr>
            <a:lvl3pPr marL="914250" indent="0" algn="ctr">
              <a:buNone/>
              <a:defRPr>
                <a:solidFill>
                  <a:schemeClr val="tx1">
                    <a:tint val="75000"/>
                  </a:schemeClr>
                </a:solidFill>
              </a:defRPr>
            </a:lvl3pPr>
            <a:lvl4pPr marL="1371375" indent="0" algn="ctr">
              <a:buNone/>
              <a:defRPr>
                <a:solidFill>
                  <a:schemeClr val="tx1">
                    <a:tint val="75000"/>
                  </a:schemeClr>
                </a:solidFill>
              </a:defRPr>
            </a:lvl4pPr>
            <a:lvl5pPr marL="1828497" indent="0" algn="ctr">
              <a:buNone/>
              <a:defRPr>
                <a:solidFill>
                  <a:schemeClr val="tx1">
                    <a:tint val="75000"/>
                  </a:schemeClr>
                </a:solidFill>
              </a:defRPr>
            </a:lvl5pPr>
            <a:lvl6pPr marL="2285622" indent="0" algn="ctr">
              <a:buNone/>
              <a:defRPr>
                <a:solidFill>
                  <a:schemeClr val="tx1">
                    <a:tint val="75000"/>
                  </a:schemeClr>
                </a:solidFill>
              </a:defRPr>
            </a:lvl6pPr>
            <a:lvl7pPr marL="2742747" indent="0" algn="ctr">
              <a:buNone/>
              <a:defRPr>
                <a:solidFill>
                  <a:schemeClr val="tx1">
                    <a:tint val="75000"/>
                  </a:schemeClr>
                </a:solidFill>
              </a:defRPr>
            </a:lvl7pPr>
            <a:lvl8pPr marL="3199872" indent="0" algn="ctr">
              <a:buNone/>
              <a:defRPr>
                <a:solidFill>
                  <a:schemeClr val="tx1">
                    <a:tint val="75000"/>
                  </a:schemeClr>
                </a:solidFill>
              </a:defRPr>
            </a:lvl8pPr>
            <a:lvl9pPr marL="3656997" indent="0" algn="ctr">
              <a:buNone/>
              <a:defRPr>
                <a:solidFill>
                  <a:schemeClr val="tx1">
                    <a:tint val="75000"/>
                  </a:schemeClr>
                </a:solidFill>
              </a:defRPr>
            </a:lvl9pPr>
          </a:lstStyle>
          <a:p>
            <a:r>
              <a:rPr lang="pt-PT"/>
              <a:t>Faça clique para editar o estilo</a:t>
            </a:r>
          </a:p>
        </p:txBody>
      </p:sp>
      <p:sp>
        <p:nvSpPr>
          <p:cNvPr id="4" name="Marcador de Posição da Data 3"/>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15-11-2020</a:t>
            </a:fld>
            <a:endParaRPr lang="pt-PT">
              <a:solidFill>
                <a:prstClr val="black">
                  <a:tint val="75000"/>
                </a:prstClr>
              </a:solidFill>
              <a:latin typeface="Calibri"/>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latin typeface="Calibri"/>
            </a:endParaRPr>
          </a:p>
        </p:txBody>
      </p:sp>
      <p:sp>
        <p:nvSpPr>
          <p:cNvPr id="6" name="Marcador de Posição do Número do Diapositivo 5"/>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1653318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idx="1"/>
          </p:nvPr>
        </p:nvSpPr>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15-11-2020</a:t>
            </a:fld>
            <a:endParaRPr lang="pt-PT">
              <a:solidFill>
                <a:prstClr val="black">
                  <a:tint val="75000"/>
                </a:prstClr>
              </a:solidFill>
              <a:latin typeface="Calibri"/>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latin typeface="Calibri"/>
            </a:endParaRPr>
          </a:p>
        </p:txBody>
      </p:sp>
      <p:sp>
        <p:nvSpPr>
          <p:cNvPr id="6" name="Marcador de Posição do Número do Diapositivo 5"/>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556298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541735" y="5875869"/>
            <a:ext cx="5829300" cy="1816100"/>
          </a:xfrm>
        </p:spPr>
        <p:txBody>
          <a:bodyPr anchor="t"/>
          <a:lstStyle>
            <a:lvl1pPr algn="l">
              <a:defRPr sz="4000" b="1" cap="all"/>
            </a:lvl1pPr>
          </a:lstStyle>
          <a:p>
            <a:r>
              <a:rPr lang="pt-PT"/>
              <a:t>Clique para editar o estilo</a:t>
            </a:r>
          </a:p>
        </p:txBody>
      </p:sp>
      <p:sp>
        <p:nvSpPr>
          <p:cNvPr id="3" name="Marcador de Posição do Texto 2"/>
          <p:cNvSpPr>
            <a:spLocks noGrp="1"/>
          </p:cNvSpPr>
          <p:nvPr>
            <p:ph type="body" idx="1"/>
          </p:nvPr>
        </p:nvSpPr>
        <p:spPr>
          <a:xfrm>
            <a:off x="541735" y="3875622"/>
            <a:ext cx="5829300" cy="2000249"/>
          </a:xfrm>
        </p:spPr>
        <p:txBody>
          <a:bodyPr anchor="b"/>
          <a:lstStyle>
            <a:lvl1pPr marL="0" indent="0">
              <a:buNone/>
              <a:defRPr sz="2000">
                <a:solidFill>
                  <a:schemeClr val="tx1">
                    <a:tint val="75000"/>
                  </a:schemeClr>
                </a:solidFill>
              </a:defRPr>
            </a:lvl1pPr>
            <a:lvl2pPr marL="457125" indent="0">
              <a:buNone/>
              <a:defRPr sz="1800">
                <a:solidFill>
                  <a:schemeClr val="tx1">
                    <a:tint val="75000"/>
                  </a:schemeClr>
                </a:solidFill>
              </a:defRPr>
            </a:lvl2pPr>
            <a:lvl3pPr marL="914250" indent="0">
              <a:buNone/>
              <a:defRPr sz="1600">
                <a:solidFill>
                  <a:schemeClr val="tx1">
                    <a:tint val="75000"/>
                  </a:schemeClr>
                </a:solidFill>
              </a:defRPr>
            </a:lvl3pPr>
            <a:lvl4pPr marL="1371375" indent="0">
              <a:buNone/>
              <a:defRPr sz="1400">
                <a:solidFill>
                  <a:schemeClr val="tx1">
                    <a:tint val="75000"/>
                  </a:schemeClr>
                </a:solidFill>
              </a:defRPr>
            </a:lvl4pPr>
            <a:lvl5pPr marL="1828497" indent="0">
              <a:buNone/>
              <a:defRPr sz="1400">
                <a:solidFill>
                  <a:schemeClr val="tx1">
                    <a:tint val="75000"/>
                  </a:schemeClr>
                </a:solidFill>
              </a:defRPr>
            </a:lvl5pPr>
            <a:lvl6pPr marL="2285622" indent="0">
              <a:buNone/>
              <a:defRPr sz="1400">
                <a:solidFill>
                  <a:schemeClr val="tx1">
                    <a:tint val="75000"/>
                  </a:schemeClr>
                </a:solidFill>
              </a:defRPr>
            </a:lvl6pPr>
            <a:lvl7pPr marL="2742747" indent="0">
              <a:buNone/>
              <a:defRPr sz="1400">
                <a:solidFill>
                  <a:schemeClr val="tx1">
                    <a:tint val="75000"/>
                  </a:schemeClr>
                </a:solidFill>
              </a:defRPr>
            </a:lvl7pPr>
            <a:lvl8pPr marL="3199872" indent="0">
              <a:buNone/>
              <a:defRPr sz="1400">
                <a:solidFill>
                  <a:schemeClr val="tx1">
                    <a:tint val="75000"/>
                  </a:schemeClr>
                </a:solidFill>
              </a:defRPr>
            </a:lvl8pPr>
            <a:lvl9pPr marL="3656997" indent="0">
              <a:buNone/>
              <a:defRPr sz="1400">
                <a:solidFill>
                  <a:schemeClr val="tx1">
                    <a:tint val="75000"/>
                  </a:schemeClr>
                </a:solidFill>
              </a:defRPr>
            </a:lvl9pPr>
          </a:lstStyle>
          <a:p>
            <a:pPr lvl="0"/>
            <a:r>
              <a:rPr lang="pt-PT"/>
              <a:t>Clique para editar os estilos</a:t>
            </a:r>
          </a:p>
        </p:txBody>
      </p:sp>
      <p:sp>
        <p:nvSpPr>
          <p:cNvPr id="4" name="Marcador de Posição da Data 3"/>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15-11-2020</a:t>
            </a:fld>
            <a:endParaRPr lang="pt-PT">
              <a:solidFill>
                <a:prstClr val="black">
                  <a:tint val="75000"/>
                </a:prstClr>
              </a:solidFill>
              <a:latin typeface="Calibri"/>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latin typeface="Calibri"/>
            </a:endParaRPr>
          </a:p>
        </p:txBody>
      </p:sp>
      <p:sp>
        <p:nvSpPr>
          <p:cNvPr id="6" name="Marcador de Posição do Número do Diapositivo 5"/>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1504913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sz="half" idx="1"/>
          </p:nvPr>
        </p:nvSpPr>
        <p:spPr>
          <a:xfrm>
            <a:off x="1079900" y="11201402"/>
            <a:ext cx="9664303" cy="316822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p:cNvSpPr>
            <a:spLocks noGrp="1"/>
          </p:cNvSpPr>
          <p:nvPr>
            <p:ph sz="half" idx="2"/>
          </p:nvPr>
        </p:nvSpPr>
        <p:spPr>
          <a:xfrm>
            <a:off x="10858500" y="11201402"/>
            <a:ext cx="9664304" cy="316822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a Data 4"/>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15-11-2020</a:t>
            </a:fld>
            <a:endParaRPr lang="pt-PT">
              <a:solidFill>
                <a:prstClr val="black">
                  <a:tint val="75000"/>
                </a:prstClr>
              </a:solidFill>
              <a:latin typeface="Calibri"/>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latin typeface="Calibri"/>
            </a:endParaRPr>
          </a:p>
        </p:txBody>
      </p:sp>
      <p:sp>
        <p:nvSpPr>
          <p:cNvPr id="7" name="Marcador de Posição do Número do Diapositivo 6"/>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702091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6184"/>
            <a:ext cx="6172200" cy="1524000"/>
          </a:xfrm>
        </p:spPr>
        <p:txBody>
          <a:bodyPr/>
          <a:lstStyle>
            <a:lvl1pPr>
              <a:defRPr/>
            </a:lvl1pPr>
          </a:lstStyle>
          <a:p>
            <a:r>
              <a:rPr lang="pt-PT"/>
              <a:t>Clique para editar o estilo</a:t>
            </a:r>
          </a:p>
        </p:txBody>
      </p:sp>
      <p:sp>
        <p:nvSpPr>
          <p:cNvPr id="3" name="Marcador de Posição do Texto 2"/>
          <p:cNvSpPr>
            <a:spLocks noGrp="1"/>
          </p:cNvSpPr>
          <p:nvPr>
            <p:ph type="body" idx="1"/>
          </p:nvPr>
        </p:nvSpPr>
        <p:spPr>
          <a:xfrm>
            <a:off x="342900" y="2046817"/>
            <a:ext cx="3030141" cy="853016"/>
          </a:xfrm>
        </p:spPr>
        <p:txBody>
          <a:bodyPr anchor="b"/>
          <a:lstStyle>
            <a:lvl1pPr marL="0" indent="0">
              <a:buNone/>
              <a:defRPr sz="2400" b="1"/>
            </a:lvl1pPr>
            <a:lvl2pPr marL="457125" indent="0">
              <a:buNone/>
              <a:defRPr sz="2000" b="1"/>
            </a:lvl2pPr>
            <a:lvl3pPr marL="914250" indent="0">
              <a:buNone/>
              <a:defRPr sz="1800" b="1"/>
            </a:lvl3pPr>
            <a:lvl4pPr marL="1371375" indent="0">
              <a:buNone/>
              <a:defRPr sz="1600" b="1"/>
            </a:lvl4pPr>
            <a:lvl5pPr marL="1828497" indent="0">
              <a:buNone/>
              <a:defRPr sz="1600" b="1"/>
            </a:lvl5pPr>
            <a:lvl6pPr marL="2285622" indent="0">
              <a:buNone/>
              <a:defRPr sz="1600" b="1"/>
            </a:lvl6pPr>
            <a:lvl7pPr marL="2742747" indent="0">
              <a:buNone/>
              <a:defRPr sz="1600" b="1"/>
            </a:lvl7pPr>
            <a:lvl8pPr marL="3199872" indent="0">
              <a:buNone/>
              <a:defRPr sz="1600" b="1"/>
            </a:lvl8pPr>
            <a:lvl9pPr marL="3656997" indent="0">
              <a:buNone/>
              <a:defRPr sz="1600" b="1"/>
            </a:lvl9pPr>
          </a:lstStyle>
          <a:p>
            <a:pPr lvl="0"/>
            <a:r>
              <a:rPr lang="pt-PT"/>
              <a:t>Clique para editar os estilos</a:t>
            </a:r>
          </a:p>
        </p:txBody>
      </p:sp>
      <p:sp>
        <p:nvSpPr>
          <p:cNvPr id="4" name="Marcador de Posição de Conteúdo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p:cNvSpPr>
            <a:spLocks noGrp="1"/>
          </p:cNvSpPr>
          <p:nvPr>
            <p:ph type="body" sz="quarter" idx="3"/>
          </p:nvPr>
        </p:nvSpPr>
        <p:spPr>
          <a:xfrm>
            <a:off x="3483770" y="2046817"/>
            <a:ext cx="3031331" cy="853016"/>
          </a:xfrm>
        </p:spPr>
        <p:txBody>
          <a:bodyPr anchor="b"/>
          <a:lstStyle>
            <a:lvl1pPr marL="0" indent="0">
              <a:buNone/>
              <a:defRPr sz="2400" b="1"/>
            </a:lvl1pPr>
            <a:lvl2pPr marL="457125" indent="0">
              <a:buNone/>
              <a:defRPr sz="2000" b="1"/>
            </a:lvl2pPr>
            <a:lvl3pPr marL="914250" indent="0">
              <a:buNone/>
              <a:defRPr sz="1800" b="1"/>
            </a:lvl3pPr>
            <a:lvl4pPr marL="1371375" indent="0">
              <a:buNone/>
              <a:defRPr sz="1600" b="1"/>
            </a:lvl4pPr>
            <a:lvl5pPr marL="1828497" indent="0">
              <a:buNone/>
              <a:defRPr sz="1600" b="1"/>
            </a:lvl5pPr>
            <a:lvl6pPr marL="2285622" indent="0">
              <a:buNone/>
              <a:defRPr sz="1600" b="1"/>
            </a:lvl6pPr>
            <a:lvl7pPr marL="2742747" indent="0">
              <a:buNone/>
              <a:defRPr sz="1600" b="1"/>
            </a:lvl7pPr>
            <a:lvl8pPr marL="3199872" indent="0">
              <a:buNone/>
              <a:defRPr sz="1600" b="1"/>
            </a:lvl8pPr>
            <a:lvl9pPr marL="3656997" indent="0">
              <a:buNone/>
              <a:defRPr sz="1600" b="1"/>
            </a:lvl9pPr>
          </a:lstStyle>
          <a:p>
            <a:pPr lvl="0"/>
            <a:r>
              <a:rPr lang="pt-PT"/>
              <a:t>Clique para editar os estilos</a:t>
            </a:r>
          </a:p>
        </p:txBody>
      </p:sp>
      <p:sp>
        <p:nvSpPr>
          <p:cNvPr id="6" name="Marcador de Posição de Conteúdo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7" name="Marcador de Posição da Data 6"/>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15-11-2020</a:t>
            </a:fld>
            <a:endParaRPr lang="pt-PT">
              <a:solidFill>
                <a:prstClr val="black">
                  <a:tint val="75000"/>
                </a:prstClr>
              </a:solidFill>
              <a:latin typeface="Calibri"/>
            </a:endParaRPr>
          </a:p>
        </p:txBody>
      </p:sp>
      <p:sp>
        <p:nvSpPr>
          <p:cNvPr id="8" name="Marcador de Posição do Rodapé 7"/>
          <p:cNvSpPr>
            <a:spLocks noGrp="1"/>
          </p:cNvSpPr>
          <p:nvPr>
            <p:ph type="ftr" sz="quarter" idx="11"/>
          </p:nvPr>
        </p:nvSpPr>
        <p:spPr/>
        <p:txBody>
          <a:bodyPr/>
          <a:lstStyle/>
          <a:p>
            <a:endParaRPr lang="pt-PT">
              <a:solidFill>
                <a:prstClr val="black">
                  <a:tint val="75000"/>
                </a:prstClr>
              </a:solidFill>
              <a:latin typeface="Calibri"/>
            </a:endParaRPr>
          </a:p>
        </p:txBody>
      </p:sp>
      <p:sp>
        <p:nvSpPr>
          <p:cNvPr id="9" name="Marcador de Posição do Número do Diapositivo 8"/>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2235161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a Data 2"/>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15-11-2020</a:t>
            </a:fld>
            <a:endParaRPr lang="pt-PT">
              <a:solidFill>
                <a:prstClr val="black">
                  <a:tint val="75000"/>
                </a:prstClr>
              </a:solidFill>
              <a:latin typeface="Calibri"/>
            </a:endParaRPr>
          </a:p>
        </p:txBody>
      </p:sp>
      <p:sp>
        <p:nvSpPr>
          <p:cNvPr id="4" name="Marcador de Posição do Rodapé 3"/>
          <p:cNvSpPr>
            <a:spLocks noGrp="1"/>
          </p:cNvSpPr>
          <p:nvPr>
            <p:ph type="ftr" sz="quarter" idx="11"/>
          </p:nvPr>
        </p:nvSpPr>
        <p:spPr/>
        <p:txBody>
          <a:bodyPr/>
          <a:lstStyle/>
          <a:p>
            <a:endParaRPr lang="pt-PT">
              <a:solidFill>
                <a:prstClr val="black">
                  <a:tint val="75000"/>
                </a:prstClr>
              </a:solidFill>
              <a:latin typeface="Calibri"/>
            </a:endParaRPr>
          </a:p>
        </p:txBody>
      </p:sp>
      <p:sp>
        <p:nvSpPr>
          <p:cNvPr id="5" name="Marcador de Posição do Número do Diapositivo 4"/>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69940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15-11-2020</a:t>
            </a:fld>
            <a:endParaRPr lang="pt-PT">
              <a:solidFill>
                <a:prstClr val="black">
                  <a:tint val="75000"/>
                </a:prstClr>
              </a:solidFill>
              <a:latin typeface="Calibri"/>
            </a:endParaRPr>
          </a:p>
        </p:txBody>
      </p:sp>
      <p:sp>
        <p:nvSpPr>
          <p:cNvPr id="3" name="Marcador de Posição do Rodapé 2"/>
          <p:cNvSpPr>
            <a:spLocks noGrp="1"/>
          </p:cNvSpPr>
          <p:nvPr>
            <p:ph type="ftr" sz="quarter" idx="11"/>
          </p:nvPr>
        </p:nvSpPr>
        <p:spPr/>
        <p:txBody>
          <a:bodyPr/>
          <a:lstStyle/>
          <a:p>
            <a:endParaRPr lang="pt-PT">
              <a:solidFill>
                <a:prstClr val="black">
                  <a:tint val="75000"/>
                </a:prstClr>
              </a:solidFill>
              <a:latin typeface="Calibri"/>
            </a:endParaRPr>
          </a:p>
        </p:txBody>
      </p:sp>
      <p:sp>
        <p:nvSpPr>
          <p:cNvPr id="4" name="Marcador de Posição do Número do Diapositivo 3"/>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5389629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342903" y="364067"/>
            <a:ext cx="2256235" cy="1549400"/>
          </a:xfrm>
        </p:spPr>
        <p:txBody>
          <a:bodyPr anchor="b"/>
          <a:lstStyle>
            <a:lvl1pPr algn="l">
              <a:defRPr sz="2000" b="1"/>
            </a:lvl1pPr>
          </a:lstStyle>
          <a:p>
            <a:r>
              <a:rPr lang="pt-PT"/>
              <a:t>Clique para editar o estilo</a:t>
            </a:r>
          </a:p>
        </p:txBody>
      </p:sp>
      <p:sp>
        <p:nvSpPr>
          <p:cNvPr id="3" name="Marcador de Posição de Conteúdo 2"/>
          <p:cNvSpPr>
            <a:spLocks noGrp="1"/>
          </p:cNvSpPr>
          <p:nvPr>
            <p:ph idx="1"/>
          </p:nvPr>
        </p:nvSpPr>
        <p:spPr>
          <a:xfrm>
            <a:off x="2681289" y="364071"/>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p:cNvSpPr>
            <a:spLocks noGrp="1"/>
          </p:cNvSpPr>
          <p:nvPr>
            <p:ph type="body" sz="half" idx="2"/>
          </p:nvPr>
        </p:nvSpPr>
        <p:spPr>
          <a:xfrm>
            <a:off x="342903" y="1913469"/>
            <a:ext cx="2256235" cy="6254751"/>
          </a:xfrm>
        </p:spPr>
        <p:txBody>
          <a:bodyPr/>
          <a:lstStyle>
            <a:lvl1pPr marL="0" indent="0">
              <a:buNone/>
              <a:defRPr sz="1400"/>
            </a:lvl1pPr>
            <a:lvl2pPr marL="457125" indent="0">
              <a:buNone/>
              <a:defRPr sz="1200"/>
            </a:lvl2pPr>
            <a:lvl3pPr marL="914250" indent="0">
              <a:buNone/>
              <a:defRPr sz="1000"/>
            </a:lvl3pPr>
            <a:lvl4pPr marL="1371375" indent="0">
              <a:buNone/>
              <a:defRPr sz="900"/>
            </a:lvl4pPr>
            <a:lvl5pPr marL="1828497" indent="0">
              <a:buNone/>
              <a:defRPr sz="900"/>
            </a:lvl5pPr>
            <a:lvl6pPr marL="2285622" indent="0">
              <a:buNone/>
              <a:defRPr sz="900"/>
            </a:lvl6pPr>
            <a:lvl7pPr marL="2742747" indent="0">
              <a:buNone/>
              <a:defRPr sz="900"/>
            </a:lvl7pPr>
            <a:lvl8pPr marL="3199872" indent="0">
              <a:buNone/>
              <a:defRPr sz="900"/>
            </a:lvl8pPr>
            <a:lvl9pPr marL="3656997" indent="0">
              <a:buNone/>
              <a:defRPr sz="900"/>
            </a:lvl9pPr>
          </a:lstStyle>
          <a:p>
            <a:pPr lvl="0"/>
            <a:r>
              <a:rPr lang="pt-PT"/>
              <a:t>Clique para editar os estilos</a:t>
            </a:r>
          </a:p>
        </p:txBody>
      </p:sp>
      <p:sp>
        <p:nvSpPr>
          <p:cNvPr id="5" name="Marcador de Posição da Data 4"/>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15-11-2020</a:t>
            </a:fld>
            <a:endParaRPr lang="pt-PT">
              <a:solidFill>
                <a:prstClr val="black">
                  <a:tint val="75000"/>
                </a:prstClr>
              </a:solidFill>
              <a:latin typeface="Calibri"/>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latin typeface="Calibri"/>
            </a:endParaRPr>
          </a:p>
        </p:txBody>
      </p:sp>
      <p:sp>
        <p:nvSpPr>
          <p:cNvPr id="7" name="Marcador de Posição do Número do Diapositivo 6"/>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156071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s-ES_tradnl"/>
          </a:p>
        </p:txBody>
      </p:sp>
      <p:sp>
        <p:nvSpPr>
          <p:cNvPr id="3" name="Content Placeholder 2"/>
          <p:cNvSpPr>
            <a:spLocks noGrp="1"/>
          </p:cNvSpPr>
          <p:nvPr>
            <p:ph idx="1"/>
          </p:nvPr>
        </p:nvSpPr>
        <p:spPr/>
        <p:txBody>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4" name="Date Placeholder 3"/>
          <p:cNvSpPr>
            <a:spLocks noGrp="1"/>
          </p:cNvSpPr>
          <p:nvPr>
            <p:ph type="dt" sz="half" idx="10"/>
          </p:nvPr>
        </p:nvSpPr>
        <p:spPr/>
        <p:txBody>
          <a:bodyPr/>
          <a:lstStyle/>
          <a:p>
            <a:fld id="{D15CD212-A161-1849-ACDE-07C2C82507B0}" type="datetimeFigureOut">
              <a:rPr lang="en-US" smtClean="0"/>
              <a:pPr/>
              <a:t>11/15/2020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14361785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344216" y="6400802"/>
            <a:ext cx="4114800" cy="755651"/>
          </a:xfrm>
        </p:spPr>
        <p:txBody>
          <a:bodyPr anchor="b"/>
          <a:lstStyle>
            <a:lvl1pPr algn="l">
              <a:defRPr sz="2000" b="1"/>
            </a:lvl1pPr>
          </a:lstStyle>
          <a:p>
            <a:r>
              <a:rPr lang="pt-PT"/>
              <a:t>Clique para editar o estilo</a:t>
            </a:r>
          </a:p>
        </p:txBody>
      </p:sp>
      <p:sp>
        <p:nvSpPr>
          <p:cNvPr id="3" name="Marcador de Posição da Imagem 2"/>
          <p:cNvSpPr>
            <a:spLocks noGrp="1"/>
          </p:cNvSpPr>
          <p:nvPr>
            <p:ph type="pic" idx="1"/>
          </p:nvPr>
        </p:nvSpPr>
        <p:spPr>
          <a:xfrm>
            <a:off x="1344216" y="817033"/>
            <a:ext cx="4114800" cy="5486400"/>
          </a:xfrm>
        </p:spPr>
        <p:txBody>
          <a:bodyPr/>
          <a:lstStyle>
            <a:lvl1pPr marL="0" indent="0">
              <a:buNone/>
              <a:defRPr sz="3200"/>
            </a:lvl1pPr>
            <a:lvl2pPr marL="457125" indent="0">
              <a:buNone/>
              <a:defRPr sz="2800"/>
            </a:lvl2pPr>
            <a:lvl3pPr marL="914250" indent="0">
              <a:buNone/>
              <a:defRPr sz="2400"/>
            </a:lvl3pPr>
            <a:lvl4pPr marL="1371375" indent="0">
              <a:buNone/>
              <a:defRPr sz="2000"/>
            </a:lvl4pPr>
            <a:lvl5pPr marL="1828497" indent="0">
              <a:buNone/>
              <a:defRPr sz="2000"/>
            </a:lvl5pPr>
            <a:lvl6pPr marL="2285622" indent="0">
              <a:buNone/>
              <a:defRPr sz="2000"/>
            </a:lvl6pPr>
            <a:lvl7pPr marL="2742747" indent="0">
              <a:buNone/>
              <a:defRPr sz="2000"/>
            </a:lvl7pPr>
            <a:lvl8pPr marL="3199872" indent="0">
              <a:buNone/>
              <a:defRPr sz="2000"/>
            </a:lvl8pPr>
            <a:lvl9pPr marL="3656997" indent="0">
              <a:buNone/>
              <a:defRPr sz="2000"/>
            </a:lvl9pPr>
          </a:lstStyle>
          <a:p>
            <a:endParaRPr lang="pt-PT"/>
          </a:p>
        </p:txBody>
      </p:sp>
      <p:sp>
        <p:nvSpPr>
          <p:cNvPr id="4" name="Marcador de Posição do Texto 3"/>
          <p:cNvSpPr>
            <a:spLocks noGrp="1"/>
          </p:cNvSpPr>
          <p:nvPr>
            <p:ph type="body" sz="half" idx="2"/>
          </p:nvPr>
        </p:nvSpPr>
        <p:spPr>
          <a:xfrm>
            <a:off x="1344216" y="7156453"/>
            <a:ext cx="4114800" cy="1073149"/>
          </a:xfrm>
        </p:spPr>
        <p:txBody>
          <a:bodyPr/>
          <a:lstStyle>
            <a:lvl1pPr marL="0" indent="0">
              <a:buNone/>
              <a:defRPr sz="1400"/>
            </a:lvl1pPr>
            <a:lvl2pPr marL="457125" indent="0">
              <a:buNone/>
              <a:defRPr sz="1200"/>
            </a:lvl2pPr>
            <a:lvl3pPr marL="914250" indent="0">
              <a:buNone/>
              <a:defRPr sz="1000"/>
            </a:lvl3pPr>
            <a:lvl4pPr marL="1371375" indent="0">
              <a:buNone/>
              <a:defRPr sz="900"/>
            </a:lvl4pPr>
            <a:lvl5pPr marL="1828497" indent="0">
              <a:buNone/>
              <a:defRPr sz="900"/>
            </a:lvl5pPr>
            <a:lvl6pPr marL="2285622" indent="0">
              <a:buNone/>
              <a:defRPr sz="900"/>
            </a:lvl6pPr>
            <a:lvl7pPr marL="2742747" indent="0">
              <a:buNone/>
              <a:defRPr sz="900"/>
            </a:lvl7pPr>
            <a:lvl8pPr marL="3199872" indent="0">
              <a:buNone/>
              <a:defRPr sz="900"/>
            </a:lvl8pPr>
            <a:lvl9pPr marL="3656997" indent="0">
              <a:buNone/>
              <a:defRPr sz="900"/>
            </a:lvl9pPr>
          </a:lstStyle>
          <a:p>
            <a:pPr lvl="0"/>
            <a:r>
              <a:rPr lang="pt-PT"/>
              <a:t>Clique para editar os estilos</a:t>
            </a:r>
          </a:p>
        </p:txBody>
      </p:sp>
      <p:sp>
        <p:nvSpPr>
          <p:cNvPr id="5" name="Marcador de Posição da Data 4"/>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15-11-2020</a:t>
            </a:fld>
            <a:endParaRPr lang="pt-PT">
              <a:solidFill>
                <a:prstClr val="black">
                  <a:tint val="75000"/>
                </a:prstClr>
              </a:solidFill>
              <a:latin typeface="Calibri"/>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latin typeface="Calibri"/>
            </a:endParaRPr>
          </a:p>
        </p:txBody>
      </p:sp>
      <p:sp>
        <p:nvSpPr>
          <p:cNvPr id="7" name="Marcador de Posição do Número do Diapositivo 6"/>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33533923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Texto Vertical 2"/>
          <p:cNvSpPr>
            <a:spLocks noGrp="1"/>
          </p:cNvSpPr>
          <p:nvPr>
            <p:ph type="body" orient="vert" idx="1"/>
          </p:nvPr>
        </p:nvSpPr>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15-11-2020</a:t>
            </a:fld>
            <a:endParaRPr lang="pt-PT">
              <a:solidFill>
                <a:prstClr val="black">
                  <a:tint val="75000"/>
                </a:prstClr>
              </a:solidFill>
              <a:latin typeface="Calibri"/>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latin typeface="Calibri"/>
            </a:endParaRPr>
          </a:p>
        </p:txBody>
      </p:sp>
      <p:sp>
        <p:nvSpPr>
          <p:cNvPr id="6" name="Marcador de Posição do Número do Diapositivo 5"/>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24500671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5662675" y="1921936"/>
            <a:ext cx="4860131" cy="40961733"/>
          </a:xfrm>
        </p:spPr>
        <p:txBody>
          <a:bodyPr vert="eaVert"/>
          <a:lstStyle/>
          <a:p>
            <a:r>
              <a:rPr lang="pt-PT"/>
              <a:t>Clique para editar o estilo</a:t>
            </a:r>
          </a:p>
        </p:txBody>
      </p:sp>
      <p:sp>
        <p:nvSpPr>
          <p:cNvPr id="3" name="Marcador de Posição de Texto Vertical 2"/>
          <p:cNvSpPr>
            <a:spLocks noGrp="1"/>
          </p:cNvSpPr>
          <p:nvPr>
            <p:ph type="body" orient="vert" idx="1"/>
          </p:nvPr>
        </p:nvSpPr>
        <p:spPr>
          <a:xfrm>
            <a:off x="1079899" y="1921936"/>
            <a:ext cx="14468475" cy="40961733"/>
          </a:xfrm>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15-11-2020</a:t>
            </a:fld>
            <a:endParaRPr lang="pt-PT">
              <a:solidFill>
                <a:prstClr val="black">
                  <a:tint val="75000"/>
                </a:prstClr>
              </a:solidFill>
              <a:latin typeface="Calibri"/>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latin typeface="Calibri"/>
            </a:endParaRPr>
          </a:p>
        </p:txBody>
      </p:sp>
      <p:sp>
        <p:nvSpPr>
          <p:cNvPr id="6" name="Marcador de Posição do Número do Diapositivo 5"/>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2222438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pt-PT"/>
              <a:t>Click to edit Master title style</a:t>
            </a:r>
            <a:endParaRPr lang="es-ES_tradnl"/>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150" indent="0">
              <a:buNone/>
              <a:defRPr sz="1800">
                <a:solidFill>
                  <a:schemeClr val="tx1">
                    <a:tint val="75000"/>
                  </a:schemeClr>
                </a:solidFill>
              </a:defRPr>
            </a:lvl2pPr>
            <a:lvl3pPr marL="914300" indent="0">
              <a:buNone/>
              <a:defRPr sz="1600">
                <a:solidFill>
                  <a:schemeClr val="tx1">
                    <a:tint val="75000"/>
                  </a:schemeClr>
                </a:solidFill>
              </a:defRPr>
            </a:lvl3pPr>
            <a:lvl4pPr marL="1371450" indent="0">
              <a:buNone/>
              <a:defRPr sz="1400">
                <a:solidFill>
                  <a:schemeClr val="tx1">
                    <a:tint val="75000"/>
                  </a:schemeClr>
                </a:solidFill>
              </a:defRPr>
            </a:lvl4pPr>
            <a:lvl5pPr marL="1828598" indent="0">
              <a:buNone/>
              <a:defRPr sz="1400">
                <a:solidFill>
                  <a:schemeClr val="tx1">
                    <a:tint val="75000"/>
                  </a:schemeClr>
                </a:solidFill>
              </a:defRPr>
            </a:lvl5pPr>
            <a:lvl6pPr marL="2285748" indent="0">
              <a:buNone/>
              <a:defRPr sz="1400">
                <a:solidFill>
                  <a:schemeClr val="tx1">
                    <a:tint val="75000"/>
                  </a:schemeClr>
                </a:solidFill>
              </a:defRPr>
            </a:lvl6pPr>
            <a:lvl7pPr marL="2742898" indent="0">
              <a:buNone/>
              <a:defRPr sz="1400">
                <a:solidFill>
                  <a:schemeClr val="tx1">
                    <a:tint val="75000"/>
                  </a:schemeClr>
                </a:solidFill>
              </a:defRPr>
            </a:lvl7pPr>
            <a:lvl8pPr marL="3200048" indent="0">
              <a:buNone/>
              <a:defRPr sz="1400">
                <a:solidFill>
                  <a:schemeClr val="tx1">
                    <a:tint val="75000"/>
                  </a:schemeClr>
                </a:solidFill>
              </a:defRPr>
            </a:lvl8pPr>
            <a:lvl9pPr marL="3657198" indent="0">
              <a:buNone/>
              <a:defRPr sz="1400">
                <a:solidFill>
                  <a:schemeClr val="tx1">
                    <a:tint val="75000"/>
                  </a:schemeClr>
                </a:solidFill>
              </a:defRPr>
            </a:lvl9pPr>
          </a:lstStyle>
          <a:p>
            <a:pPr lvl="0"/>
            <a:r>
              <a:rPr lang="pt-PT"/>
              <a:t>Click to edit Master text styles</a:t>
            </a:r>
          </a:p>
        </p:txBody>
      </p:sp>
      <p:sp>
        <p:nvSpPr>
          <p:cNvPr id="4" name="Date Placeholder 3"/>
          <p:cNvSpPr>
            <a:spLocks noGrp="1"/>
          </p:cNvSpPr>
          <p:nvPr>
            <p:ph type="dt" sz="half" idx="10"/>
          </p:nvPr>
        </p:nvSpPr>
        <p:spPr/>
        <p:txBody>
          <a:bodyPr/>
          <a:lstStyle/>
          <a:p>
            <a:fld id="{D15CD212-A161-1849-ACDE-07C2C82507B0}" type="datetimeFigureOut">
              <a:rPr lang="en-US" smtClean="0"/>
              <a:pPr/>
              <a:t>11/15/2020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842971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s-ES_tradnl"/>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5" name="Date Placeholder 4"/>
          <p:cNvSpPr>
            <a:spLocks noGrp="1"/>
          </p:cNvSpPr>
          <p:nvPr>
            <p:ph type="dt" sz="half" idx="10"/>
          </p:nvPr>
        </p:nvSpPr>
        <p:spPr/>
        <p:txBody>
          <a:bodyPr/>
          <a:lstStyle/>
          <a:p>
            <a:fld id="{D15CD212-A161-1849-ACDE-07C2C82507B0}" type="datetimeFigureOut">
              <a:rPr lang="en-US" smtClean="0"/>
              <a:pPr/>
              <a:t>11/15/2020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3401278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a:t>Click to edit Master title style</a:t>
            </a:r>
            <a:endParaRPr lang="es-ES_tradnl"/>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150" indent="0">
              <a:buNone/>
              <a:defRPr sz="2000" b="1"/>
            </a:lvl2pPr>
            <a:lvl3pPr marL="914300" indent="0">
              <a:buNone/>
              <a:defRPr sz="1800" b="1"/>
            </a:lvl3pPr>
            <a:lvl4pPr marL="1371450" indent="0">
              <a:buNone/>
              <a:defRPr sz="1600" b="1"/>
            </a:lvl4pPr>
            <a:lvl5pPr marL="1828598" indent="0">
              <a:buNone/>
              <a:defRPr sz="1600" b="1"/>
            </a:lvl5pPr>
            <a:lvl6pPr marL="2285748" indent="0">
              <a:buNone/>
              <a:defRPr sz="1600" b="1"/>
            </a:lvl6pPr>
            <a:lvl7pPr marL="2742898" indent="0">
              <a:buNone/>
              <a:defRPr sz="1600" b="1"/>
            </a:lvl7pPr>
            <a:lvl8pPr marL="3200048" indent="0">
              <a:buNone/>
              <a:defRPr sz="1600" b="1"/>
            </a:lvl8pPr>
            <a:lvl9pPr marL="3657198" indent="0">
              <a:buNone/>
              <a:defRPr sz="1600" b="1"/>
            </a:lvl9pPr>
          </a:lstStyle>
          <a:p>
            <a:pPr lvl="0"/>
            <a:r>
              <a:rPr lang="pt-PT"/>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150" indent="0">
              <a:buNone/>
              <a:defRPr sz="2000" b="1"/>
            </a:lvl2pPr>
            <a:lvl3pPr marL="914300" indent="0">
              <a:buNone/>
              <a:defRPr sz="1800" b="1"/>
            </a:lvl3pPr>
            <a:lvl4pPr marL="1371450" indent="0">
              <a:buNone/>
              <a:defRPr sz="1600" b="1"/>
            </a:lvl4pPr>
            <a:lvl5pPr marL="1828598" indent="0">
              <a:buNone/>
              <a:defRPr sz="1600" b="1"/>
            </a:lvl5pPr>
            <a:lvl6pPr marL="2285748" indent="0">
              <a:buNone/>
              <a:defRPr sz="1600" b="1"/>
            </a:lvl6pPr>
            <a:lvl7pPr marL="2742898" indent="0">
              <a:buNone/>
              <a:defRPr sz="1600" b="1"/>
            </a:lvl7pPr>
            <a:lvl8pPr marL="3200048" indent="0">
              <a:buNone/>
              <a:defRPr sz="1600" b="1"/>
            </a:lvl8pPr>
            <a:lvl9pPr marL="3657198" indent="0">
              <a:buNone/>
              <a:defRPr sz="1600" b="1"/>
            </a:lvl9pPr>
          </a:lstStyle>
          <a:p>
            <a:pPr lvl="0"/>
            <a:r>
              <a:rPr lang="pt-PT"/>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7" name="Date Placeholder 6"/>
          <p:cNvSpPr>
            <a:spLocks noGrp="1"/>
          </p:cNvSpPr>
          <p:nvPr>
            <p:ph type="dt" sz="half" idx="10"/>
          </p:nvPr>
        </p:nvSpPr>
        <p:spPr/>
        <p:txBody>
          <a:bodyPr/>
          <a:lstStyle/>
          <a:p>
            <a:fld id="{D15CD212-A161-1849-ACDE-07C2C82507B0}" type="datetimeFigureOut">
              <a:rPr lang="en-US" smtClean="0"/>
              <a:pPr/>
              <a:t>11/15/2020</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3193640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s-ES_tradnl"/>
          </a:p>
        </p:txBody>
      </p:sp>
      <p:sp>
        <p:nvSpPr>
          <p:cNvPr id="3" name="Date Placeholder 2"/>
          <p:cNvSpPr>
            <a:spLocks noGrp="1"/>
          </p:cNvSpPr>
          <p:nvPr>
            <p:ph type="dt" sz="half" idx="10"/>
          </p:nvPr>
        </p:nvSpPr>
        <p:spPr/>
        <p:txBody>
          <a:bodyPr/>
          <a:lstStyle/>
          <a:p>
            <a:fld id="{D15CD212-A161-1849-ACDE-07C2C82507B0}" type="datetimeFigureOut">
              <a:rPr lang="en-US" smtClean="0"/>
              <a:pPr/>
              <a:t>11/15/2020</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3490479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CD212-A161-1849-ACDE-07C2C82507B0}" type="datetimeFigureOut">
              <a:rPr lang="en-US" smtClean="0"/>
              <a:pPr/>
              <a:t>11/15/2020</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2814874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2000" b="1"/>
            </a:lvl1pPr>
          </a:lstStyle>
          <a:p>
            <a:r>
              <a:rPr lang="pt-PT"/>
              <a:t>Click to edit Master title style</a:t>
            </a:r>
            <a:endParaRPr lang="es-ES_tradnl"/>
          </a:p>
        </p:txBody>
      </p:sp>
      <p:sp>
        <p:nvSpPr>
          <p:cNvPr id="3" name="Content Placeholder 2"/>
          <p:cNvSpPr>
            <a:spLocks noGrp="1"/>
          </p:cNvSpPr>
          <p:nvPr>
            <p:ph idx="1"/>
          </p:nvPr>
        </p:nvSpPr>
        <p:spPr>
          <a:xfrm>
            <a:off x="2681289"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4" name="Text Placeholder 3"/>
          <p:cNvSpPr>
            <a:spLocks noGrp="1"/>
          </p:cNvSpPr>
          <p:nvPr>
            <p:ph type="body" sz="half" idx="2"/>
          </p:nvPr>
        </p:nvSpPr>
        <p:spPr>
          <a:xfrm>
            <a:off x="342902" y="1913467"/>
            <a:ext cx="2256235" cy="6254751"/>
          </a:xfrm>
        </p:spPr>
        <p:txBody>
          <a:bodyPr/>
          <a:lstStyle>
            <a:lvl1pPr marL="0" indent="0">
              <a:buNone/>
              <a:defRPr sz="1400"/>
            </a:lvl1pPr>
            <a:lvl2pPr marL="457150" indent="0">
              <a:buNone/>
              <a:defRPr sz="1200"/>
            </a:lvl2pPr>
            <a:lvl3pPr marL="914300" indent="0">
              <a:buNone/>
              <a:defRPr sz="1000"/>
            </a:lvl3pPr>
            <a:lvl4pPr marL="1371450" indent="0">
              <a:buNone/>
              <a:defRPr sz="900"/>
            </a:lvl4pPr>
            <a:lvl5pPr marL="1828598" indent="0">
              <a:buNone/>
              <a:defRPr sz="900"/>
            </a:lvl5pPr>
            <a:lvl6pPr marL="2285748" indent="0">
              <a:buNone/>
              <a:defRPr sz="900"/>
            </a:lvl6pPr>
            <a:lvl7pPr marL="2742898" indent="0">
              <a:buNone/>
              <a:defRPr sz="900"/>
            </a:lvl7pPr>
            <a:lvl8pPr marL="3200048" indent="0">
              <a:buNone/>
              <a:defRPr sz="900"/>
            </a:lvl8pPr>
            <a:lvl9pPr marL="3657198" indent="0">
              <a:buNone/>
              <a:defRPr sz="900"/>
            </a:lvl9pPr>
          </a:lstStyle>
          <a:p>
            <a:pPr lvl="0"/>
            <a:r>
              <a:rPr lang="pt-PT"/>
              <a:t>Click to edit Master text styles</a:t>
            </a:r>
          </a:p>
        </p:txBody>
      </p:sp>
      <p:sp>
        <p:nvSpPr>
          <p:cNvPr id="5" name="Date Placeholder 4"/>
          <p:cNvSpPr>
            <a:spLocks noGrp="1"/>
          </p:cNvSpPr>
          <p:nvPr>
            <p:ph type="dt" sz="half" idx="10"/>
          </p:nvPr>
        </p:nvSpPr>
        <p:spPr/>
        <p:txBody>
          <a:bodyPr/>
          <a:lstStyle/>
          <a:p>
            <a:fld id="{D15CD212-A161-1849-ACDE-07C2C82507B0}" type="datetimeFigureOut">
              <a:rPr lang="en-US" smtClean="0"/>
              <a:pPr/>
              <a:t>11/15/2020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4016090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2"/>
            <a:ext cx="4114800" cy="755651"/>
          </a:xfrm>
        </p:spPr>
        <p:txBody>
          <a:bodyPr anchor="b"/>
          <a:lstStyle>
            <a:lvl1pPr algn="l">
              <a:defRPr sz="2000" b="1"/>
            </a:lvl1pPr>
          </a:lstStyle>
          <a:p>
            <a:r>
              <a:rPr lang="pt-PT"/>
              <a:t>Click to edit Master title style</a:t>
            </a:r>
            <a:endParaRPr lang="es-ES_tradnl"/>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150" indent="0">
              <a:buNone/>
              <a:defRPr sz="2800"/>
            </a:lvl2pPr>
            <a:lvl3pPr marL="914300" indent="0">
              <a:buNone/>
              <a:defRPr sz="2400"/>
            </a:lvl3pPr>
            <a:lvl4pPr marL="1371450" indent="0">
              <a:buNone/>
              <a:defRPr sz="2000"/>
            </a:lvl4pPr>
            <a:lvl5pPr marL="1828598" indent="0">
              <a:buNone/>
              <a:defRPr sz="2000"/>
            </a:lvl5pPr>
            <a:lvl6pPr marL="2285748" indent="0">
              <a:buNone/>
              <a:defRPr sz="2000"/>
            </a:lvl6pPr>
            <a:lvl7pPr marL="2742898" indent="0">
              <a:buNone/>
              <a:defRPr sz="2000"/>
            </a:lvl7pPr>
            <a:lvl8pPr marL="3200048" indent="0">
              <a:buNone/>
              <a:defRPr sz="2000"/>
            </a:lvl8pPr>
            <a:lvl9pPr marL="3657198" indent="0">
              <a:buNone/>
              <a:defRPr sz="2000"/>
            </a:lvl9pPr>
          </a:lstStyle>
          <a:p>
            <a:endParaRPr lang="es-ES_tradnl"/>
          </a:p>
        </p:txBody>
      </p:sp>
      <p:sp>
        <p:nvSpPr>
          <p:cNvPr id="4" name="Text Placeholder 3"/>
          <p:cNvSpPr>
            <a:spLocks noGrp="1"/>
          </p:cNvSpPr>
          <p:nvPr>
            <p:ph type="body" sz="half" idx="2"/>
          </p:nvPr>
        </p:nvSpPr>
        <p:spPr>
          <a:xfrm>
            <a:off x="1344216" y="7156453"/>
            <a:ext cx="4114800" cy="1073149"/>
          </a:xfrm>
        </p:spPr>
        <p:txBody>
          <a:bodyPr/>
          <a:lstStyle>
            <a:lvl1pPr marL="0" indent="0">
              <a:buNone/>
              <a:defRPr sz="1400"/>
            </a:lvl1pPr>
            <a:lvl2pPr marL="457150" indent="0">
              <a:buNone/>
              <a:defRPr sz="1200"/>
            </a:lvl2pPr>
            <a:lvl3pPr marL="914300" indent="0">
              <a:buNone/>
              <a:defRPr sz="1000"/>
            </a:lvl3pPr>
            <a:lvl4pPr marL="1371450" indent="0">
              <a:buNone/>
              <a:defRPr sz="900"/>
            </a:lvl4pPr>
            <a:lvl5pPr marL="1828598" indent="0">
              <a:buNone/>
              <a:defRPr sz="900"/>
            </a:lvl5pPr>
            <a:lvl6pPr marL="2285748" indent="0">
              <a:buNone/>
              <a:defRPr sz="900"/>
            </a:lvl6pPr>
            <a:lvl7pPr marL="2742898" indent="0">
              <a:buNone/>
              <a:defRPr sz="900"/>
            </a:lvl7pPr>
            <a:lvl8pPr marL="3200048" indent="0">
              <a:buNone/>
              <a:defRPr sz="900"/>
            </a:lvl8pPr>
            <a:lvl9pPr marL="3657198" indent="0">
              <a:buNone/>
              <a:defRPr sz="900"/>
            </a:lvl9pPr>
          </a:lstStyle>
          <a:p>
            <a:pPr lvl="0"/>
            <a:r>
              <a:rPr lang="pt-PT"/>
              <a:t>Click to edit Master text styles</a:t>
            </a:r>
          </a:p>
        </p:txBody>
      </p:sp>
      <p:sp>
        <p:nvSpPr>
          <p:cNvPr id="5" name="Date Placeholder 4"/>
          <p:cNvSpPr>
            <a:spLocks noGrp="1"/>
          </p:cNvSpPr>
          <p:nvPr>
            <p:ph type="dt" sz="half" idx="10"/>
          </p:nvPr>
        </p:nvSpPr>
        <p:spPr/>
        <p:txBody>
          <a:bodyPr/>
          <a:lstStyle/>
          <a:p>
            <a:fld id="{D15CD212-A161-1849-ACDE-07C2C82507B0}" type="datetimeFigureOut">
              <a:rPr lang="en-US" smtClean="0"/>
              <a:pPr/>
              <a:t>11/15/2020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1336632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30" tIns="45715" rIns="91430" bIns="45715" rtlCol="0" anchor="ctr">
            <a:normAutofit/>
          </a:bodyPr>
          <a:lstStyle/>
          <a:p>
            <a:r>
              <a:rPr lang="pt-PT"/>
              <a:t>Click to edit Master title style</a:t>
            </a:r>
            <a:endParaRPr lang="es-ES_tradnl"/>
          </a:p>
        </p:txBody>
      </p:sp>
      <p:sp>
        <p:nvSpPr>
          <p:cNvPr id="3" name="Text Placeholder 2"/>
          <p:cNvSpPr>
            <a:spLocks noGrp="1"/>
          </p:cNvSpPr>
          <p:nvPr>
            <p:ph type="body" idx="1"/>
          </p:nvPr>
        </p:nvSpPr>
        <p:spPr>
          <a:xfrm>
            <a:off x="342900" y="2133601"/>
            <a:ext cx="6172200" cy="6034617"/>
          </a:xfrm>
          <a:prstGeom prst="rect">
            <a:avLst/>
          </a:prstGeom>
        </p:spPr>
        <p:txBody>
          <a:bodyPr vert="horz" lIns="91430" tIns="45715" rIns="91430" bIns="45715" rtlCol="0">
            <a:normAutofit/>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4" name="Date Placeholder 3"/>
          <p:cNvSpPr>
            <a:spLocks noGrp="1"/>
          </p:cNvSpPr>
          <p:nvPr>
            <p:ph type="dt" sz="half" idx="2"/>
          </p:nvPr>
        </p:nvSpPr>
        <p:spPr>
          <a:xfrm>
            <a:off x="342900" y="8475136"/>
            <a:ext cx="1600200" cy="486833"/>
          </a:xfrm>
          <a:prstGeom prst="rect">
            <a:avLst/>
          </a:prstGeom>
        </p:spPr>
        <p:txBody>
          <a:bodyPr vert="horz" lIns="91430" tIns="45715" rIns="91430" bIns="45715" rtlCol="0" anchor="ctr"/>
          <a:lstStyle>
            <a:lvl1pPr algn="l">
              <a:defRPr sz="1200">
                <a:solidFill>
                  <a:schemeClr val="tx1">
                    <a:tint val="75000"/>
                  </a:schemeClr>
                </a:solidFill>
              </a:defRPr>
            </a:lvl1pPr>
          </a:lstStyle>
          <a:p>
            <a:fld id="{D15CD212-A161-1849-ACDE-07C2C82507B0}" type="datetimeFigureOut">
              <a:rPr lang="en-US" smtClean="0"/>
              <a:pPr/>
              <a:t>11/15/2020</a:t>
            </a:fld>
            <a:endParaRPr lang="es-ES_tradnl"/>
          </a:p>
        </p:txBody>
      </p:sp>
      <p:sp>
        <p:nvSpPr>
          <p:cNvPr id="5" name="Footer Placeholder 4"/>
          <p:cNvSpPr>
            <a:spLocks noGrp="1"/>
          </p:cNvSpPr>
          <p:nvPr>
            <p:ph type="ftr" sz="quarter" idx="3"/>
          </p:nvPr>
        </p:nvSpPr>
        <p:spPr>
          <a:xfrm>
            <a:off x="2343150" y="8475136"/>
            <a:ext cx="2171700" cy="486833"/>
          </a:xfrm>
          <a:prstGeom prst="rect">
            <a:avLst/>
          </a:prstGeom>
        </p:spPr>
        <p:txBody>
          <a:bodyPr vert="horz" lIns="91430" tIns="45715" rIns="91430" bIns="45715" rtlCol="0" anchor="ctr"/>
          <a:lstStyle>
            <a:lvl1pPr algn="ctr">
              <a:defRPr sz="12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4914900" y="8475136"/>
            <a:ext cx="1600200" cy="486833"/>
          </a:xfrm>
          <a:prstGeom prst="rect">
            <a:avLst/>
          </a:prstGeom>
        </p:spPr>
        <p:txBody>
          <a:bodyPr vert="horz" lIns="91430" tIns="45715" rIns="91430" bIns="45715" rtlCol="0" anchor="ctr"/>
          <a:lstStyle>
            <a:lvl1pPr algn="r">
              <a:defRPr sz="1200">
                <a:solidFill>
                  <a:schemeClr val="tx1">
                    <a:tint val="75000"/>
                  </a:schemeClr>
                </a:solidFill>
              </a:defRPr>
            </a:lvl1p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3641114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150" rtl="0" eaLnBrk="1" latinLnBrk="0" hangingPunct="1">
        <a:spcBef>
          <a:spcPct val="0"/>
        </a:spcBef>
        <a:buNone/>
        <a:defRPr sz="4400" kern="1200">
          <a:solidFill>
            <a:schemeClr val="tx1"/>
          </a:solidFill>
          <a:latin typeface="+mj-lt"/>
          <a:ea typeface="+mj-ea"/>
          <a:cs typeface="+mj-cs"/>
        </a:defRPr>
      </a:lvl1pPr>
    </p:titleStyle>
    <p:bodyStyle>
      <a:lvl1pPr marL="342862" indent="-342862" algn="l" defTabSz="457150" rtl="0" eaLnBrk="1" latinLnBrk="0" hangingPunct="1">
        <a:spcBef>
          <a:spcPct val="20000"/>
        </a:spcBef>
        <a:buFont typeface="Arial"/>
        <a:buChar char="•"/>
        <a:defRPr sz="3200" kern="1200">
          <a:solidFill>
            <a:schemeClr val="tx1"/>
          </a:solidFill>
          <a:latin typeface="+mn-lt"/>
          <a:ea typeface="+mn-ea"/>
          <a:cs typeface="+mn-cs"/>
        </a:defRPr>
      </a:lvl1pPr>
      <a:lvl2pPr marL="742868" indent="-285718" algn="l" defTabSz="457150" rtl="0" eaLnBrk="1" latinLnBrk="0" hangingPunct="1">
        <a:spcBef>
          <a:spcPct val="20000"/>
        </a:spcBef>
        <a:buFont typeface="Arial"/>
        <a:buChar char="–"/>
        <a:defRPr sz="2800" kern="1200">
          <a:solidFill>
            <a:schemeClr val="tx1"/>
          </a:solidFill>
          <a:latin typeface="+mn-lt"/>
          <a:ea typeface="+mn-ea"/>
          <a:cs typeface="+mn-cs"/>
        </a:defRPr>
      </a:lvl2pPr>
      <a:lvl3pPr marL="1142874" indent="-228574" algn="l" defTabSz="457150" rtl="0" eaLnBrk="1" latinLnBrk="0" hangingPunct="1">
        <a:spcBef>
          <a:spcPct val="20000"/>
        </a:spcBef>
        <a:buFont typeface="Arial"/>
        <a:buChar char="•"/>
        <a:defRPr sz="2400" kern="1200">
          <a:solidFill>
            <a:schemeClr val="tx1"/>
          </a:solidFill>
          <a:latin typeface="+mn-lt"/>
          <a:ea typeface="+mn-ea"/>
          <a:cs typeface="+mn-cs"/>
        </a:defRPr>
      </a:lvl3pPr>
      <a:lvl4pPr marL="1600024" indent="-228574" algn="l" defTabSz="457150" rtl="0" eaLnBrk="1" latinLnBrk="0" hangingPunct="1">
        <a:spcBef>
          <a:spcPct val="20000"/>
        </a:spcBef>
        <a:buFont typeface="Arial"/>
        <a:buChar char="–"/>
        <a:defRPr sz="2000" kern="1200">
          <a:solidFill>
            <a:schemeClr val="tx1"/>
          </a:solidFill>
          <a:latin typeface="+mn-lt"/>
          <a:ea typeface="+mn-ea"/>
          <a:cs typeface="+mn-cs"/>
        </a:defRPr>
      </a:lvl4pPr>
      <a:lvl5pPr marL="2057174" indent="-228574" algn="l" defTabSz="457150" rtl="0" eaLnBrk="1" latinLnBrk="0" hangingPunct="1">
        <a:spcBef>
          <a:spcPct val="20000"/>
        </a:spcBef>
        <a:buFont typeface="Arial"/>
        <a:buChar char="»"/>
        <a:defRPr sz="2000" kern="1200">
          <a:solidFill>
            <a:schemeClr val="tx1"/>
          </a:solidFill>
          <a:latin typeface="+mn-lt"/>
          <a:ea typeface="+mn-ea"/>
          <a:cs typeface="+mn-cs"/>
        </a:defRPr>
      </a:lvl5pPr>
      <a:lvl6pPr marL="2514324" indent="-228574" algn="l" defTabSz="457150" rtl="0" eaLnBrk="1" latinLnBrk="0" hangingPunct="1">
        <a:spcBef>
          <a:spcPct val="20000"/>
        </a:spcBef>
        <a:buFont typeface="Arial"/>
        <a:buChar char="•"/>
        <a:defRPr sz="2000" kern="1200">
          <a:solidFill>
            <a:schemeClr val="tx1"/>
          </a:solidFill>
          <a:latin typeface="+mn-lt"/>
          <a:ea typeface="+mn-ea"/>
          <a:cs typeface="+mn-cs"/>
        </a:defRPr>
      </a:lvl6pPr>
      <a:lvl7pPr marL="2971474" indent="-228574" algn="l" defTabSz="457150" rtl="0" eaLnBrk="1" latinLnBrk="0" hangingPunct="1">
        <a:spcBef>
          <a:spcPct val="20000"/>
        </a:spcBef>
        <a:buFont typeface="Arial"/>
        <a:buChar char="•"/>
        <a:defRPr sz="2000" kern="1200">
          <a:solidFill>
            <a:schemeClr val="tx1"/>
          </a:solidFill>
          <a:latin typeface="+mn-lt"/>
          <a:ea typeface="+mn-ea"/>
          <a:cs typeface="+mn-cs"/>
        </a:defRPr>
      </a:lvl7pPr>
      <a:lvl8pPr marL="3428623" indent="-228574" algn="l" defTabSz="457150" rtl="0" eaLnBrk="1" latinLnBrk="0" hangingPunct="1">
        <a:spcBef>
          <a:spcPct val="20000"/>
        </a:spcBef>
        <a:buFont typeface="Arial"/>
        <a:buChar char="•"/>
        <a:defRPr sz="2000" kern="1200">
          <a:solidFill>
            <a:schemeClr val="tx1"/>
          </a:solidFill>
          <a:latin typeface="+mn-lt"/>
          <a:ea typeface="+mn-ea"/>
          <a:cs typeface="+mn-cs"/>
        </a:defRPr>
      </a:lvl8pPr>
      <a:lvl9pPr marL="3885772" indent="-228574" algn="l" defTabSz="45715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50" rtl="0" eaLnBrk="1" latinLnBrk="0" hangingPunct="1">
        <a:defRPr sz="1800" kern="1200">
          <a:solidFill>
            <a:schemeClr val="tx1"/>
          </a:solidFill>
          <a:latin typeface="+mn-lt"/>
          <a:ea typeface="+mn-ea"/>
          <a:cs typeface="+mn-cs"/>
        </a:defRPr>
      </a:lvl1pPr>
      <a:lvl2pPr marL="457150" algn="l" defTabSz="457150" rtl="0" eaLnBrk="1" latinLnBrk="0" hangingPunct="1">
        <a:defRPr sz="1800" kern="1200">
          <a:solidFill>
            <a:schemeClr val="tx1"/>
          </a:solidFill>
          <a:latin typeface="+mn-lt"/>
          <a:ea typeface="+mn-ea"/>
          <a:cs typeface="+mn-cs"/>
        </a:defRPr>
      </a:lvl2pPr>
      <a:lvl3pPr marL="914300" algn="l" defTabSz="457150" rtl="0" eaLnBrk="1" latinLnBrk="0" hangingPunct="1">
        <a:defRPr sz="1800" kern="1200">
          <a:solidFill>
            <a:schemeClr val="tx1"/>
          </a:solidFill>
          <a:latin typeface="+mn-lt"/>
          <a:ea typeface="+mn-ea"/>
          <a:cs typeface="+mn-cs"/>
        </a:defRPr>
      </a:lvl3pPr>
      <a:lvl4pPr marL="1371450" algn="l" defTabSz="457150" rtl="0" eaLnBrk="1" latinLnBrk="0" hangingPunct="1">
        <a:defRPr sz="1800" kern="1200">
          <a:solidFill>
            <a:schemeClr val="tx1"/>
          </a:solidFill>
          <a:latin typeface="+mn-lt"/>
          <a:ea typeface="+mn-ea"/>
          <a:cs typeface="+mn-cs"/>
        </a:defRPr>
      </a:lvl4pPr>
      <a:lvl5pPr marL="1828598" algn="l" defTabSz="457150" rtl="0" eaLnBrk="1" latinLnBrk="0" hangingPunct="1">
        <a:defRPr sz="1800" kern="1200">
          <a:solidFill>
            <a:schemeClr val="tx1"/>
          </a:solidFill>
          <a:latin typeface="+mn-lt"/>
          <a:ea typeface="+mn-ea"/>
          <a:cs typeface="+mn-cs"/>
        </a:defRPr>
      </a:lvl5pPr>
      <a:lvl6pPr marL="2285748" algn="l" defTabSz="457150" rtl="0" eaLnBrk="1" latinLnBrk="0" hangingPunct="1">
        <a:defRPr sz="1800" kern="1200">
          <a:solidFill>
            <a:schemeClr val="tx1"/>
          </a:solidFill>
          <a:latin typeface="+mn-lt"/>
          <a:ea typeface="+mn-ea"/>
          <a:cs typeface="+mn-cs"/>
        </a:defRPr>
      </a:lvl6pPr>
      <a:lvl7pPr marL="2742898" algn="l" defTabSz="457150" rtl="0" eaLnBrk="1" latinLnBrk="0" hangingPunct="1">
        <a:defRPr sz="1800" kern="1200">
          <a:solidFill>
            <a:schemeClr val="tx1"/>
          </a:solidFill>
          <a:latin typeface="+mn-lt"/>
          <a:ea typeface="+mn-ea"/>
          <a:cs typeface="+mn-cs"/>
        </a:defRPr>
      </a:lvl7pPr>
      <a:lvl8pPr marL="3200048" algn="l" defTabSz="457150" rtl="0" eaLnBrk="1" latinLnBrk="0" hangingPunct="1">
        <a:defRPr sz="1800" kern="1200">
          <a:solidFill>
            <a:schemeClr val="tx1"/>
          </a:solidFill>
          <a:latin typeface="+mn-lt"/>
          <a:ea typeface="+mn-ea"/>
          <a:cs typeface="+mn-cs"/>
        </a:defRPr>
      </a:lvl8pPr>
      <a:lvl9pPr marL="3657198" algn="l" defTabSz="45715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342900" y="366184"/>
            <a:ext cx="6172200" cy="1524000"/>
          </a:xfrm>
          <a:prstGeom prst="rect">
            <a:avLst/>
          </a:prstGeom>
        </p:spPr>
        <p:txBody>
          <a:bodyPr vert="horz" lIns="91425" tIns="45713" rIns="91425" bIns="45713" rtlCol="0" anchor="ctr">
            <a:normAutofit/>
          </a:bodyPr>
          <a:lstStyle/>
          <a:p>
            <a:r>
              <a:rPr lang="pt-PT"/>
              <a:t>Clique para editar o estilo</a:t>
            </a:r>
          </a:p>
        </p:txBody>
      </p:sp>
      <p:sp>
        <p:nvSpPr>
          <p:cNvPr id="3" name="Marcador de Posição do Texto 2"/>
          <p:cNvSpPr>
            <a:spLocks noGrp="1"/>
          </p:cNvSpPr>
          <p:nvPr>
            <p:ph type="body" idx="1"/>
          </p:nvPr>
        </p:nvSpPr>
        <p:spPr>
          <a:xfrm>
            <a:off x="342900" y="2133602"/>
            <a:ext cx="6172200" cy="6034617"/>
          </a:xfrm>
          <a:prstGeom prst="rect">
            <a:avLst/>
          </a:prstGeom>
        </p:spPr>
        <p:txBody>
          <a:bodyPr vert="horz" lIns="91425" tIns="45713" rIns="91425" bIns="45713" rtlCol="0">
            <a:normAutofit/>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2"/>
          </p:nvPr>
        </p:nvSpPr>
        <p:spPr>
          <a:xfrm>
            <a:off x="342900" y="8475136"/>
            <a:ext cx="1600200" cy="486833"/>
          </a:xfrm>
          <a:prstGeom prst="rect">
            <a:avLst/>
          </a:prstGeom>
        </p:spPr>
        <p:txBody>
          <a:bodyPr vert="horz" lIns="91425" tIns="45713" rIns="91425" bIns="45713" rtlCol="0" anchor="ctr"/>
          <a:lstStyle>
            <a:lvl1pPr algn="l">
              <a:defRPr sz="1200">
                <a:solidFill>
                  <a:schemeClr val="tx1">
                    <a:tint val="75000"/>
                  </a:schemeClr>
                </a:solidFill>
              </a:defRPr>
            </a:lvl1pPr>
          </a:lstStyle>
          <a:p>
            <a:pPr defTabSz="914250"/>
            <a:fld id="{B29D7054-7BE6-4736-BA78-2E05A8DC5202}" type="datetimeFigureOut">
              <a:rPr lang="pt-PT" smtClean="0">
                <a:solidFill>
                  <a:prstClr val="black">
                    <a:tint val="75000"/>
                  </a:prstClr>
                </a:solidFill>
                <a:latin typeface="Calibri"/>
              </a:rPr>
              <a:pPr defTabSz="914250"/>
              <a:t>15-11-2020</a:t>
            </a:fld>
            <a:endParaRPr lang="pt-PT">
              <a:solidFill>
                <a:prstClr val="black">
                  <a:tint val="75000"/>
                </a:prstClr>
              </a:solidFill>
              <a:latin typeface="Calibri"/>
            </a:endParaRPr>
          </a:p>
        </p:txBody>
      </p:sp>
      <p:sp>
        <p:nvSpPr>
          <p:cNvPr id="5" name="Marcador de Posição do Rodapé 4"/>
          <p:cNvSpPr>
            <a:spLocks noGrp="1"/>
          </p:cNvSpPr>
          <p:nvPr>
            <p:ph type="ftr" sz="quarter" idx="3"/>
          </p:nvPr>
        </p:nvSpPr>
        <p:spPr>
          <a:xfrm>
            <a:off x="2343150" y="8475136"/>
            <a:ext cx="2171700" cy="486833"/>
          </a:xfrm>
          <a:prstGeom prst="rect">
            <a:avLst/>
          </a:prstGeom>
        </p:spPr>
        <p:txBody>
          <a:bodyPr vert="horz" lIns="91425" tIns="45713" rIns="91425" bIns="45713" rtlCol="0" anchor="ctr"/>
          <a:lstStyle>
            <a:lvl1pPr algn="ctr">
              <a:defRPr sz="1200">
                <a:solidFill>
                  <a:schemeClr val="tx1">
                    <a:tint val="75000"/>
                  </a:schemeClr>
                </a:solidFill>
              </a:defRPr>
            </a:lvl1pPr>
          </a:lstStyle>
          <a:p>
            <a:pPr defTabSz="914250"/>
            <a:endParaRPr lang="pt-PT">
              <a:solidFill>
                <a:prstClr val="black">
                  <a:tint val="75000"/>
                </a:prstClr>
              </a:solidFill>
              <a:latin typeface="Calibri"/>
            </a:endParaRPr>
          </a:p>
        </p:txBody>
      </p:sp>
      <p:sp>
        <p:nvSpPr>
          <p:cNvPr id="6" name="Marcador de Posição do Número do Diapositivo 5"/>
          <p:cNvSpPr>
            <a:spLocks noGrp="1"/>
          </p:cNvSpPr>
          <p:nvPr>
            <p:ph type="sldNum" sz="quarter" idx="4"/>
          </p:nvPr>
        </p:nvSpPr>
        <p:spPr>
          <a:xfrm>
            <a:off x="4914900" y="8475136"/>
            <a:ext cx="1600200" cy="486833"/>
          </a:xfrm>
          <a:prstGeom prst="rect">
            <a:avLst/>
          </a:prstGeom>
        </p:spPr>
        <p:txBody>
          <a:bodyPr vert="horz" lIns="91425" tIns="45713" rIns="91425" bIns="45713" rtlCol="0" anchor="ctr"/>
          <a:lstStyle>
            <a:lvl1pPr algn="r">
              <a:defRPr sz="1200">
                <a:solidFill>
                  <a:schemeClr val="tx1">
                    <a:tint val="75000"/>
                  </a:schemeClr>
                </a:solidFill>
              </a:defRPr>
            </a:lvl1pPr>
          </a:lstStyle>
          <a:p>
            <a:pPr defTabSz="914250"/>
            <a:fld id="{7931D115-E2D9-4FFB-A1F9-DE5F7EAAC947}" type="slidenum">
              <a:rPr lang="pt-PT" smtClean="0">
                <a:solidFill>
                  <a:prstClr val="black">
                    <a:tint val="75000"/>
                  </a:prstClr>
                </a:solidFill>
                <a:latin typeface="Calibri"/>
              </a:rPr>
              <a:pPr defTabSz="914250"/>
              <a:t>‹Nº›</a:t>
            </a:fld>
            <a:endParaRPr lang="pt-PT">
              <a:solidFill>
                <a:prstClr val="black">
                  <a:tint val="75000"/>
                </a:prstClr>
              </a:solidFill>
              <a:latin typeface="Calibri"/>
            </a:endParaRPr>
          </a:p>
        </p:txBody>
      </p:sp>
    </p:spTree>
    <p:extLst>
      <p:ext uri="{BB962C8B-B14F-4D97-AF65-F5344CB8AC3E}">
        <p14:creationId xmlns:p14="http://schemas.microsoft.com/office/powerpoint/2010/main" val="1620233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250" rtl="0" eaLnBrk="1" latinLnBrk="0" hangingPunct="1">
        <a:spcBef>
          <a:spcPct val="0"/>
        </a:spcBef>
        <a:buNone/>
        <a:defRPr sz="4400" kern="1200">
          <a:solidFill>
            <a:schemeClr val="tx1"/>
          </a:solidFill>
          <a:latin typeface="+mj-lt"/>
          <a:ea typeface="+mj-ea"/>
          <a:cs typeface="+mj-cs"/>
        </a:defRPr>
      </a:lvl1pPr>
    </p:titleStyle>
    <p:bodyStyle>
      <a:lvl1pPr marL="342843" indent="-342843" algn="l" defTabSz="91425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27" indent="-285702" algn="l" defTabSz="91425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11" indent="-228562" algn="l" defTabSz="91425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936" indent="-228562" algn="l" defTabSz="91425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061" indent="-228562" algn="l" defTabSz="91425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186" indent="-228562" algn="l" defTabSz="91425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11" indent="-228562" algn="l" defTabSz="91425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34" indent="-228562" algn="l" defTabSz="91425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58" indent="-228562" algn="l" defTabSz="91425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250" rtl="0" eaLnBrk="1" latinLnBrk="0" hangingPunct="1">
        <a:defRPr sz="1800" kern="1200">
          <a:solidFill>
            <a:schemeClr val="tx1"/>
          </a:solidFill>
          <a:latin typeface="+mn-lt"/>
          <a:ea typeface="+mn-ea"/>
          <a:cs typeface="+mn-cs"/>
        </a:defRPr>
      </a:lvl1pPr>
      <a:lvl2pPr marL="457125" algn="l" defTabSz="914250" rtl="0" eaLnBrk="1" latinLnBrk="0" hangingPunct="1">
        <a:defRPr sz="1800" kern="1200">
          <a:solidFill>
            <a:schemeClr val="tx1"/>
          </a:solidFill>
          <a:latin typeface="+mn-lt"/>
          <a:ea typeface="+mn-ea"/>
          <a:cs typeface="+mn-cs"/>
        </a:defRPr>
      </a:lvl2pPr>
      <a:lvl3pPr marL="914250" algn="l" defTabSz="914250" rtl="0" eaLnBrk="1" latinLnBrk="0" hangingPunct="1">
        <a:defRPr sz="1800" kern="1200">
          <a:solidFill>
            <a:schemeClr val="tx1"/>
          </a:solidFill>
          <a:latin typeface="+mn-lt"/>
          <a:ea typeface="+mn-ea"/>
          <a:cs typeface="+mn-cs"/>
        </a:defRPr>
      </a:lvl3pPr>
      <a:lvl4pPr marL="1371375" algn="l" defTabSz="914250" rtl="0" eaLnBrk="1" latinLnBrk="0" hangingPunct="1">
        <a:defRPr sz="1800" kern="1200">
          <a:solidFill>
            <a:schemeClr val="tx1"/>
          </a:solidFill>
          <a:latin typeface="+mn-lt"/>
          <a:ea typeface="+mn-ea"/>
          <a:cs typeface="+mn-cs"/>
        </a:defRPr>
      </a:lvl4pPr>
      <a:lvl5pPr marL="1828497" algn="l" defTabSz="914250" rtl="0" eaLnBrk="1" latinLnBrk="0" hangingPunct="1">
        <a:defRPr sz="1800" kern="1200">
          <a:solidFill>
            <a:schemeClr val="tx1"/>
          </a:solidFill>
          <a:latin typeface="+mn-lt"/>
          <a:ea typeface="+mn-ea"/>
          <a:cs typeface="+mn-cs"/>
        </a:defRPr>
      </a:lvl5pPr>
      <a:lvl6pPr marL="2285622" algn="l" defTabSz="914250" rtl="0" eaLnBrk="1" latinLnBrk="0" hangingPunct="1">
        <a:defRPr sz="1800" kern="1200">
          <a:solidFill>
            <a:schemeClr val="tx1"/>
          </a:solidFill>
          <a:latin typeface="+mn-lt"/>
          <a:ea typeface="+mn-ea"/>
          <a:cs typeface="+mn-cs"/>
        </a:defRPr>
      </a:lvl6pPr>
      <a:lvl7pPr marL="2742747" algn="l" defTabSz="914250" rtl="0" eaLnBrk="1" latinLnBrk="0" hangingPunct="1">
        <a:defRPr sz="1800" kern="1200">
          <a:solidFill>
            <a:schemeClr val="tx1"/>
          </a:solidFill>
          <a:latin typeface="+mn-lt"/>
          <a:ea typeface="+mn-ea"/>
          <a:cs typeface="+mn-cs"/>
        </a:defRPr>
      </a:lvl7pPr>
      <a:lvl8pPr marL="3199872" algn="l" defTabSz="914250" rtl="0" eaLnBrk="1" latinLnBrk="0" hangingPunct="1">
        <a:defRPr sz="1800" kern="1200">
          <a:solidFill>
            <a:schemeClr val="tx1"/>
          </a:solidFill>
          <a:latin typeface="+mn-lt"/>
          <a:ea typeface="+mn-ea"/>
          <a:cs typeface="+mn-cs"/>
        </a:defRPr>
      </a:lvl8pPr>
      <a:lvl9pPr marL="3656997" algn="l" defTabSz="91425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jpeg"/><Relationship Id="rId5" Type="http://schemas.openxmlformats.org/officeDocument/2006/relationships/image" Target="../media/image2.jpeg"/><Relationship Id="rId4" Type="http://schemas.microsoft.com/office/2007/relationships/hdphoto" Target="../media/hdphoto1.wdp"/><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Imagen 3"/>
          <p:cNvPicPr/>
          <p:nvPr/>
        </p:nvPicPr>
        <p:blipFill>
          <a:blip r:embed="rId3">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704849" y="1"/>
            <a:ext cx="5591175" cy="1000166"/>
          </a:xfrm>
          <a:prstGeom prst="rect">
            <a:avLst/>
          </a:prstGeom>
          <a:noFill/>
          <a:ln>
            <a:noFill/>
          </a:ln>
        </p:spPr>
      </p:pic>
      <p:sp>
        <p:nvSpPr>
          <p:cNvPr id="9" name="Rectangle 3"/>
          <p:cNvSpPr>
            <a:spLocks noChangeArrowheads="1"/>
          </p:cNvSpPr>
          <p:nvPr/>
        </p:nvSpPr>
        <p:spPr bwMode="auto">
          <a:xfrm>
            <a:off x="496110" y="838142"/>
            <a:ext cx="5894057" cy="422900"/>
          </a:xfrm>
          <a:prstGeom prst="rect">
            <a:avLst/>
          </a:prstGeom>
          <a:solidFill>
            <a:schemeClr val="accent1">
              <a:lumMod val="50000"/>
            </a:schemeClr>
          </a:solidFill>
          <a:ln w="9525">
            <a:noFill/>
            <a:miter lim="800000"/>
            <a:headEnd/>
            <a:tailEnd/>
          </a:ln>
          <a:effectLst/>
        </p:spPr>
        <p:txBody>
          <a:bodyPr vert="horz" wrap="square" lIns="22574" tIns="11285" rIns="22574" bIns="11285" numCol="1" anchor="ctr" anchorCtr="0" compatLnSpc="1">
            <a:prstTxWarp prst="textNoShape">
              <a:avLst/>
            </a:prstTxWarp>
            <a:spAutoFit/>
          </a:bodyPr>
          <a:lstStyle/>
          <a:p>
            <a:pPr algn="ctr" defTabSz="225729" eaLnBrk="0" fontAlgn="base" hangingPunct="0">
              <a:spcBef>
                <a:spcPct val="0"/>
              </a:spcBef>
              <a:spcAft>
                <a:spcPct val="0"/>
              </a:spcAft>
            </a:pPr>
            <a:r>
              <a:rPr lang="pt-PT" sz="1300" b="1" dirty="0">
                <a:solidFill>
                  <a:prstClr val="white"/>
                </a:solidFill>
                <a:latin typeface="Calibri"/>
              </a:rPr>
              <a:t>HOSPITAL CLÍNICO QUIRÚRGICO </a:t>
            </a:r>
            <a:r>
              <a:rPr lang="pt-PT" sz="1300" b="1" dirty="0" smtClean="0">
                <a:solidFill>
                  <a:prstClr val="white"/>
                </a:solidFill>
                <a:latin typeface="Calibri"/>
              </a:rPr>
              <a:t>“HERMANOS AMEIJEIRAS”</a:t>
            </a:r>
          </a:p>
          <a:p>
            <a:pPr algn="ctr" defTabSz="225729" eaLnBrk="0" fontAlgn="base" hangingPunct="0">
              <a:spcBef>
                <a:spcPct val="0"/>
              </a:spcBef>
              <a:spcAft>
                <a:spcPct val="0"/>
              </a:spcAft>
            </a:pPr>
            <a:r>
              <a:rPr lang="pt-PT" sz="1300" b="1" dirty="0" smtClean="0">
                <a:solidFill>
                  <a:prstClr val="white"/>
                </a:solidFill>
                <a:latin typeface="Calibri"/>
              </a:rPr>
              <a:t>SERVICIO </a:t>
            </a:r>
            <a:r>
              <a:rPr lang="pt-PT" sz="1300" b="1" dirty="0">
                <a:solidFill>
                  <a:prstClr val="white"/>
                </a:solidFill>
                <a:latin typeface="Calibri"/>
              </a:rPr>
              <a:t>DE GASTROENTEROLOGÍA</a:t>
            </a:r>
          </a:p>
        </p:txBody>
      </p:sp>
      <p:sp>
        <p:nvSpPr>
          <p:cNvPr id="10" name="CaixaDeTexto 9"/>
          <p:cNvSpPr txBox="1"/>
          <p:nvPr/>
        </p:nvSpPr>
        <p:spPr>
          <a:xfrm>
            <a:off x="203862" y="2096691"/>
            <a:ext cx="3048021" cy="2115671"/>
          </a:xfrm>
          <a:prstGeom prst="rect">
            <a:avLst/>
          </a:prstGeom>
          <a:noFill/>
        </p:spPr>
        <p:txBody>
          <a:bodyPr wrap="square" lIns="22574" tIns="11285" rIns="22574" bIns="11285" rtlCol="0">
            <a:spAutoFit/>
          </a:bodyPr>
          <a:lstStyle/>
          <a:p>
            <a:pPr defTabSz="914200"/>
            <a:r>
              <a:rPr lang="es-ES" sz="1000" b="1" dirty="0">
                <a:solidFill>
                  <a:prstClr val="black"/>
                </a:solidFill>
                <a:latin typeface="Arial" pitchFamily="34" charset="0"/>
                <a:cs typeface="Arial" pitchFamily="34" charset="0"/>
              </a:rPr>
              <a:t>Introducción:</a:t>
            </a:r>
          </a:p>
          <a:p>
            <a:pPr algn="just" defTabSz="914200"/>
            <a:r>
              <a:rPr lang="es-ES" sz="700" dirty="0">
                <a:solidFill>
                  <a:prstClr val="black"/>
                </a:solidFill>
              </a:rPr>
              <a:t>La Hemobilia fue caracterizada por Quincke en 1871</a:t>
            </a:r>
            <a:r>
              <a:rPr lang="es-ES" sz="700" baseline="30000" dirty="0">
                <a:solidFill>
                  <a:prstClr val="black"/>
                </a:solidFill>
              </a:rPr>
              <a:t>(2)</a:t>
            </a:r>
            <a:r>
              <a:rPr lang="es-ES" sz="700" dirty="0">
                <a:solidFill>
                  <a:prstClr val="black"/>
                </a:solidFill>
              </a:rPr>
              <a:t>, por su conocida tríada clásica de dolor en cuadrante abdominal superior derecho tipo cólico, e ictericia obstructiva y sangrado digestivo alto en forma  de melena.  Sus principales causas son los traumatismos accidentales o los quirúrgicos, post colecistectomía con coledocotomía </a:t>
            </a:r>
            <a:r>
              <a:rPr lang="es-ES" sz="700" baseline="30000" dirty="0">
                <a:solidFill>
                  <a:prstClr val="black"/>
                </a:solidFill>
              </a:rPr>
              <a:t>(3-5)</a:t>
            </a:r>
            <a:r>
              <a:rPr lang="es-ES" sz="700" dirty="0">
                <a:solidFill>
                  <a:prstClr val="black"/>
                </a:solidFill>
              </a:rPr>
              <a:t>, tras la colocación de tubos de Kehr o sonda en T </a:t>
            </a:r>
            <a:r>
              <a:rPr lang="es-ES" sz="700" baseline="30000" dirty="0">
                <a:solidFill>
                  <a:prstClr val="black"/>
                </a:solidFill>
              </a:rPr>
              <a:t>(6)</a:t>
            </a:r>
            <a:r>
              <a:rPr lang="es-ES" sz="700" dirty="0">
                <a:solidFill>
                  <a:prstClr val="black"/>
                </a:solidFill>
              </a:rPr>
              <a:t>, por ruptura intraductal de un absceso hepático, de quistes hepáticos benignos o tumores malignos del hígado y de las vías biliares, igualmente secundario a lesiones vasculares por ruptura de aneurismas, formación de fístulas arterio-venosas y por trombosis arteriales </a:t>
            </a:r>
            <a:r>
              <a:rPr lang="es-ES" sz="700" baseline="30000" dirty="0">
                <a:solidFill>
                  <a:prstClr val="black"/>
                </a:solidFill>
              </a:rPr>
              <a:t>(7-12)</a:t>
            </a:r>
            <a:r>
              <a:rPr lang="es-ES" sz="700" dirty="0">
                <a:solidFill>
                  <a:prstClr val="black"/>
                </a:solidFill>
              </a:rPr>
              <a:t>, la litiasis vesicular y/o coledociana (de causa mecánica), el parasitismo hepatobiliar, así como, las que predominan en la actualidad, las llamadas iatrogénicas que aparecen luego de una biopsia hepática percutánea (hemoperitoneo, hemorragia intrahepática ó subcapsular, de aparición inmediata o hasta después de nueve meses), posterior a la colecistectomía laparoscópica </a:t>
            </a:r>
            <a:r>
              <a:rPr lang="es-ES" sz="700" baseline="30000" dirty="0">
                <a:solidFill>
                  <a:prstClr val="black"/>
                </a:solidFill>
              </a:rPr>
              <a:t>(13-14)</a:t>
            </a:r>
            <a:r>
              <a:rPr lang="es-ES" sz="700" dirty="0">
                <a:solidFill>
                  <a:prstClr val="black"/>
                </a:solidFill>
              </a:rPr>
              <a:t>, asociada a la colocación de un drenaje biliar percutáneo y posterior a la realización de una Colangiopancreatografía Retrógrada Endoscópica (CPRE) con sus técnicas terapéuticas afines; también después de la colocación de Shunts Porto-Sistémico Transyugular (TIPS) y como complicación del trasplante hepático </a:t>
            </a:r>
            <a:r>
              <a:rPr lang="es-ES" sz="700" baseline="30000" dirty="0">
                <a:solidFill>
                  <a:prstClr val="black"/>
                </a:solidFill>
              </a:rPr>
              <a:t>(8) (12-30).</a:t>
            </a:r>
            <a:endParaRPr lang="es-ES" sz="700" baseline="30000" dirty="0">
              <a:solidFill>
                <a:prstClr val="black"/>
              </a:solidFill>
              <a:latin typeface="Calibri"/>
            </a:endParaRPr>
          </a:p>
        </p:txBody>
      </p:sp>
      <p:sp>
        <p:nvSpPr>
          <p:cNvPr id="23" name="CaixaDeTexto 22"/>
          <p:cNvSpPr txBox="1"/>
          <p:nvPr/>
        </p:nvSpPr>
        <p:spPr>
          <a:xfrm>
            <a:off x="3639467" y="4031292"/>
            <a:ext cx="3060985" cy="2654280"/>
          </a:xfrm>
          <a:prstGeom prst="rect">
            <a:avLst/>
          </a:prstGeom>
          <a:noFill/>
        </p:spPr>
        <p:txBody>
          <a:bodyPr wrap="square" lIns="22574" tIns="11285" rIns="22574" bIns="11285" rtlCol="0">
            <a:spAutoFit/>
          </a:bodyPr>
          <a:lstStyle/>
          <a:p>
            <a:pPr algn="just" defTabSz="914200"/>
            <a:r>
              <a:rPr lang="es-ES" sz="1000" b="1" dirty="0">
                <a:solidFill>
                  <a:prstClr val="black"/>
                </a:solidFill>
                <a:cs typeface="Arial" pitchFamily="34" charset="0"/>
              </a:rPr>
              <a:t>Discusión</a:t>
            </a:r>
          </a:p>
          <a:p>
            <a:pPr algn="just" defTabSz="914200"/>
            <a:r>
              <a:rPr lang="es-ES" sz="700" dirty="0">
                <a:solidFill>
                  <a:prstClr val="black"/>
                </a:solidFill>
                <a:cs typeface="Arial" pitchFamily="34" charset="0"/>
              </a:rPr>
              <a:t>En esta serie de tres pacientes masculinos, nos llamó la atención además de la sucesión de ellos en tan poco tiempo, la elevada mortalidad y su forma clínica de presentación, ya que en ninguno de ellos estuvo presente la tríada clásica (dada por dolor abdominal en cuadrante superior derecho, hemorragia digestiva alta e ictericia) descrita por Quincke  para la HB (2). Igualmente resultó notorio que los tres tuvieron causas diferentes de HB. </a:t>
            </a:r>
          </a:p>
          <a:p>
            <a:pPr algn="just" defTabSz="914200"/>
            <a:r>
              <a:rPr lang="es-ES" sz="700" dirty="0">
                <a:solidFill>
                  <a:prstClr val="black"/>
                </a:solidFill>
                <a:cs typeface="Arial" pitchFamily="34" charset="0"/>
              </a:rPr>
              <a:t>Es importante comentar que al realizar un diagnóstico temprano y un tratamiento eficaz, y pudiera mejorar el pronóstico y la evolución de estos pacientes, teniendo en cuenta que, como hemos comentado la HB suele presentarse de forma severa a forma de hematemesis y/o melena sobre todo si la hemorragia es de origen arterial con amenaza para la vida, pero por otra parte puede ser imperceptible o de forma insidiosa, presentándose como un sangrado digestivo oculto (4) (12-13) (15) (27) (32-33).</a:t>
            </a:r>
          </a:p>
          <a:p>
            <a:pPr algn="just" defTabSz="914200"/>
            <a:r>
              <a:rPr lang="es-ES" sz="700" dirty="0">
                <a:solidFill>
                  <a:prstClr val="black"/>
                </a:solidFill>
                <a:cs typeface="Arial" pitchFamily="34" charset="0"/>
              </a:rPr>
              <a:t>El tratamiento está dirigido a detener el sangrado, siendo de elección la cateterización angiográfica selectiva y la embolización transarterial con una alta tasa de éxito y baja morbimortalidad, pero cuando falla, está contraindicada o no se demuestra el sangrado en la angiografía, entonces queda reservado el tratamiento quirúrgico que está indicado cuando la HB está complicada con colecistitis, para ligar un vaso dañado o extirpar un aneurisma, realizar la ligadura de la arteria hepática derecha o izquierda según el caso e incluso efectuar una hepatectomía parcial de existir una hemorragia intrahepática incontrolable (8) (16) (26) (28) (34) (54). En nuestra serie al único paciente que sobrevivió se le realizó exitosamente y sin complicaciones la ligadura de la arteria hepática derecha. </a:t>
            </a:r>
          </a:p>
        </p:txBody>
      </p:sp>
      <p:sp>
        <p:nvSpPr>
          <p:cNvPr id="24" name="CaixaDeTexto 23"/>
          <p:cNvSpPr txBox="1"/>
          <p:nvPr/>
        </p:nvSpPr>
        <p:spPr>
          <a:xfrm>
            <a:off x="175715" y="6310785"/>
            <a:ext cx="3060985" cy="207456"/>
          </a:xfrm>
          <a:prstGeom prst="rect">
            <a:avLst/>
          </a:prstGeom>
          <a:noFill/>
        </p:spPr>
        <p:txBody>
          <a:bodyPr wrap="square" lIns="22574" tIns="11285" rIns="22574" bIns="11285" rtlCol="0">
            <a:spAutoFit/>
          </a:bodyPr>
          <a:lstStyle/>
          <a:p>
            <a:pPr algn="just" defTabSz="914200"/>
            <a:endParaRPr lang="pt-PT" sz="1200" b="1" dirty="0">
              <a:solidFill>
                <a:prstClr val="black"/>
              </a:solidFill>
              <a:latin typeface="Arial" pitchFamily="34" charset="0"/>
              <a:cs typeface="Arial" pitchFamily="34" charset="0"/>
            </a:endParaRPr>
          </a:p>
        </p:txBody>
      </p:sp>
      <p:sp>
        <p:nvSpPr>
          <p:cNvPr id="27" name="Rectangle 3"/>
          <p:cNvSpPr>
            <a:spLocks noChangeArrowheads="1"/>
          </p:cNvSpPr>
          <p:nvPr/>
        </p:nvSpPr>
        <p:spPr bwMode="auto">
          <a:xfrm>
            <a:off x="3639467" y="6681256"/>
            <a:ext cx="3060986" cy="1146175"/>
          </a:xfrm>
          <a:prstGeom prst="rect">
            <a:avLst/>
          </a:prstGeom>
          <a:solidFill>
            <a:schemeClr val="accent1">
              <a:lumMod val="50000"/>
            </a:schemeClr>
          </a:solidFill>
          <a:ln w="9525">
            <a:noFill/>
            <a:miter lim="800000"/>
            <a:headEnd/>
            <a:tailEnd/>
          </a:ln>
          <a:effectLst/>
        </p:spPr>
        <p:txBody>
          <a:bodyPr vert="horz" wrap="square" lIns="22574" tIns="11285" rIns="22574" bIns="11285" numCol="1" anchor="ctr" anchorCtr="0" compatLnSpc="1">
            <a:prstTxWarp prst="textNoShape">
              <a:avLst/>
            </a:prstTxWarp>
            <a:spAutoFit/>
          </a:bodyPr>
          <a:lstStyle/>
          <a:p>
            <a:pPr algn="just" defTabSz="914200"/>
            <a:r>
              <a:rPr lang="es-CL" sz="1000" b="1" dirty="0">
                <a:solidFill>
                  <a:prstClr val="white"/>
                </a:solidFill>
                <a:latin typeface="Calibri"/>
              </a:rPr>
              <a:t>CONCLUSIONES:</a:t>
            </a:r>
            <a:endParaRPr lang="es-CL" sz="1000" dirty="0">
              <a:solidFill>
                <a:prstClr val="white"/>
              </a:solidFill>
              <a:latin typeface="Calibri"/>
            </a:endParaRPr>
          </a:p>
          <a:p>
            <a:pPr algn="just" defTabSz="914200"/>
            <a:r>
              <a:rPr lang="pt-PT" sz="700" b="1" dirty="0">
                <a:solidFill>
                  <a:prstClr val="white"/>
                </a:solidFill>
              </a:rPr>
              <a:t>En este artículo resaltamos que a pesar de los notables avances logrados en las técnicas de imágenes como procederes no invasivos en las enfermedades hepatobiliares, la laparoscopia continua manteniendo un papel relevante en el diagnóstico de lesiones focales y difusas, en especial en la superficie hepática, al permitir además la toma de biopsias dirigidas bajo visión translaparoscópica directa de las lesiones observadas y de esa forma lograr, como ocurrió con este paciente el diagnóstico de certeza de una Hamartomatosis Biliar Múltiple y  así modificar la conducta médica, la evolución y su pronóstico ante la hipótesis diagnóstica inicial de un hígado multinodular</a:t>
            </a:r>
            <a:endParaRPr lang="pt-PT" sz="700" b="1" dirty="0">
              <a:solidFill>
                <a:prstClr val="white"/>
              </a:solidFill>
              <a:latin typeface="Calibri"/>
            </a:endParaRPr>
          </a:p>
        </p:txBody>
      </p:sp>
      <p:sp>
        <p:nvSpPr>
          <p:cNvPr id="12" name="Rectangle 3"/>
          <p:cNvSpPr>
            <a:spLocks noChangeArrowheads="1"/>
          </p:cNvSpPr>
          <p:nvPr/>
        </p:nvSpPr>
        <p:spPr bwMode="auto">
          <a:xfrm>
            <a:off x="3639465" y="7895710"/>
            <a:ext cx="3060986" cy="607566"/>
          </a:xfrm>
          <a:prstGeom prst="rect">
            <a:avLst/>
          </a:prstGeom>
          <a:solidFill>
            <a:schemeClr val="accent1">
              <a:lumMod val="50000"/>
            </a:schemeClr>
          </a:solidFill>
          <a:ln w="9525">
            <a:noFill/>
            <a:miter lim="800000"/>
            <a:headEnd/>
            <a:tailEnd/>
          </a:ln>
          <a:effectLst/>
        </p:spPr>
        <p:txBody>
          <a:bodyPr vert="horz" wrap="square" lIns="22574" tIns="11285" rIns="22574" bIns="11285" numCol="1" anchor="ctr" anchorCtr="0" compatLnSpc="1">
            <a:prstTxWarp prst="textNoShape">
              <a:avLst/>
            </a:prstTxWarp>
            <a:spAutoFit/>
          </a:bodyPr>
          <a:lstStyle/>
          <a:p>
            <a:pPr algn="just" defTabSz="914200"/>
            <a:r>
              <a:rPr lang="es-CL" sz="1000" b="1" dirty="0">
                <a:solidFill>
                  <a:prstClr val="white"/>
                </a:solidFill>
                <a:latin typeface="Calibri"/>
              </a:rPr>
              <a:t>REFERENCIAS:</a:t>
            </a:r>
          </a:p>
          <a:p>
            <a:pPr algn="just" defTabSz="914200"/>
            <a:r>
              <a:rPr lang="es-CL" sz="700" dirty="0">
                <a:solidFill>
                  <a:prstClr val="white"/>
                </a:solidFill>
              </a:rPr>
              <a:t>1. Glisson F. Anatomía hepatis. Cap. 1 en ¨ Anatomia Hepatis¨. London: O.Pullein; 1954. p. 44-63. </a:t>
            </a:r>
          </a:p>
          <a:p>
            <a:pPr algn="just" defTabSz="914200"/>
            <a:r>
              <a:rPr lang="es-CL" sz="700" dirty="0">
                <a:solidFill>
                  <a:prstClr val="white"/>
                </a:solidFill>
              </a:rPr>
              <a:t>4. Asensio L, Álvarez E, Rodríguez-Montes JA. Hemobilia: una complicación poco común de la colecistectomia. J Neg No Positive Resul.2017; 2 (4):160-4. </a:t>
            </a:r>
            <a:endParaRPr lang="es-CL" sz="700" dirty="0">
              <a:solidFill>
                <a:prstClr val="white"/>
              </a:solidFill>
              <a:latin typeface="Calibri"/>
            </a:endParaRPr>
          </a:p>
        </p:txBody>
      </p:sp>
      <p:sp>
        <p:nvSpPr>
          <p:cNvPr id="14" name="CaixaDeTexto 23"/>
          <p:cNvSpPr txBox="1"/>
          <p:nvPr/>
        </p:nvSpPr>
        <p:spPr>
          <a:xfrm>
            <a:off x="203862" y="1743661"/>
            <a:ext cx="6271366" cy="507538"/>
          </a:xfrm>
          <a:prstGeom prst="rect">
            <a:avLst/>
          </a:prstGeom>
          <a:noFill/>
        </p:spPr>
        <p:txBody>
          <a:bodyPr wrap="square" lIns="22574" tIns="11285" rIns="22574" bIns="11285" rtlCol="0">
            <a:spAutoFit/>
          </a:bodyPr>
          <a:lstStyle/>
          <a:p>
            <a:pPr algn="just" defTabSz="914200"/>
            <a:r>
              <a:rPr lang="es-ES" sz="1050" b="1" dirty="0">
                <a:solidFill>
                  <a:prstClr val="black"/>
                </a:solidFill>
                <a:latin typeface="Arial" pitchFamily="34" charset="0"/>
                <a:cs typeface="Arial" pitchFamily="34" charset="0"/>
              </a:rPr>
              <a:t>AUTORES: </a:t>
            </a:r>
            <a:r>
              <a:rPr lang="es-ES" sz="1050" dirty="0"/>
              <a:t>Roberto Pérez Menéndez, Mario Jesús García Ayala, Angel Obregón Moreno, Luis Marcelo Aguirre Padilla, Carmen Ibelis Castañeda Deras, Byron Edén Madrid Villanueva.</a:t>
            </a:r>
            <a:endParaRPr lang="es-EC" sz="1050" dirty="0"/>
          </a:p>
          <a:p>
            <a:pPr algn="just" defTabSz="914200"/>
            <a:endParaRPr lang="pt-PT" sz="1050" b="1" dirty="0">
              <a:solidFill>
                <a:prstClr val="black"/>
              </a:solidFill>
              <a:latin typeface="Arial" pitchFamily="34" charset="0"/>
              <a:cs typeface="Arial" pitchFamily="34" charset="0"/>
            </a:endParaRPr>
          </a:p>
        </p:txBody>
      </p:sp>
      <p:sp>
        <p:nvSpPr>
          <p:cNvPr id="15" name="CaixaDeTexto 23"/>
          <p:cNvSpPr txBox="1"/>
          <p:nvPr/>
        </p:nvSpPr>
        <p:spPr>
          <a:xfrm>
            <a:off x="175715" y="1255515"/>
            <a:ext cx="6570048" cy="515233"/>
          </a:xfrm>
          <a:prstGeom prst="rect">
            <a:avLst/>
          </a:prstGeom>
          <a:noFill/>
        </p:spPr>
        <p:txBody>
          <a:bodyPr wrap="square" lIns="22574" tIns="11285" rIns="22574" bIns="11285" rtlCol="0">
            <a:spAutoFit/>
          </a:bodyPr>
          <a:lstStyle/>
          <a:p>
            <a:pPr algn="ctr" defTabSz="225729" eaLnBrk="0" fontAlgn="base" hangingPunct="0">
              <a:spcBef>
                <a:spcPct val="0"/>
              </a:spcBef>
              <a:spcAft>
                <a:spcPct val="0"/>
              </a:spcAft>
            </a:pPr>
            <a:r>
              <a:rPr lang="es-ES" sz="1600" b="1" dirty="0"/>
              <a:t>HEMOBILIA; CAUSA INFRECUENTE Y GRAVE DE HEMORRAGIA DIGESTIVA ALTA. PRESENTACIÓN DE TRES CASOS. </a:t>
            </a:r>
            <a:endParaRPr lang="pt-PT" sz="1100" b="1" dirty="0"/>
          </a:p>
        </p:txBody>
      </p:sp>
      <p:sp>
        <p:nvSpPr>
          <p:cNvPr id="2" name="Rectangle 1"/>
          <p:cNvSpPr/>
          <p:nvPr/>
        </p:nvSpPr>
        <p:spPr>
          <a:xfrm>
            <a:off x="125798" y="4132014"/>
            <a:ext cx="3195213" cy="4555093"/>
          </a:xfrm>
          <a:prstGeom prst="rect">
            <a:avLst/>
          </a:prstGeom>
        </p:spPr>
        <p:txBody>
          <a:bodyPr wrap="square">
            <a:spAutoFit/>
          </a:bodyPr>
          <a:lstStyle/>
          <a:p>
            <a:pPr algn="just" defTabSz="914200"/>
            <a:r>
              <a:rPr lang="es-ES" sz="1000" b="1" dirty="0">
                <a:solidFill>
                  <a:prstClr val="black"/>
                </a:solidFill>
              </a:rPr>
              <a:t>Presentación de Casos</a:t>
            </a:r>
          </a:p>
          <a:p>
            <a:pPr algn="just"/>
            <a:r>
              <a:rPr lang="es-ES" sz="700" b="1" u="sng" dirty="0"/>
              <a:t>Caso No.1:</a:t>
            </a:r>
            <a:r>
              <a:rPr lang="es-ES" sz="700" b="1" dirty="0"/>
              <a:t> </a:t>
            </a:r>
            <a:endParaRPr lang="es-EC" sz="700" b="1" dirty="0"/>
          </a:p>
          <a:p>
            <a:pPr algn="just"/>
            <a:r>
              <a:rPr lang="es-ES" sz="700" dirty="0"/>
              <a:t>Paciente masculino de 49 años de edad con antecedentes de cirrosis hepática de etiología alcohólica de dos años de evolución, con cuadros de encefalopatía recurrente por lo que se le realizó un trasplante hepático, con un transoperatorio complejo. En la sala de cuidados intensivos a las 48 horas de trasplantado presenta hemoperitoneo confirmado quirúrgicamente. Se le indica una Colangiopancreatografía Retrógrada Endoscópica por la sospecha de fístula biliar externa que fue confirmada realizándose esfinterotomía y colocación de una prótesis biliar. Tres semanas después comienza con fiebre elevada y se confirma, por ultrasonido abdominal, un absceso hepático subcapsular que se drena por vía percutánea guiado por ecografía y se continúa con antibioticoterapia. En la ecografía evolutiva se observan múltiples abscesos hepáticos parenquimatosos y se decide extraer la prótesis biliar anteriormente colocada por estar obstruida. Posteriormente comienza a presentar inestabilidad hemodinámica se realizó endoscopia digestiva superior de urgencia que demostró un sangrado digestivo alto a forma de HB. Se indica arteriografía confirmándose una trombosis total de la arteria hepática. Evoluciona en estado  crítico presenta fallo multi-orgánico secundario a shock hipovolémico y fallece luego de 52 días de estadía hospitalaria.</a:t>
            </a:r>
          </a:p>
          <a:p>
            <a:pPr algn="just"/>
            <a:r>
              <a:rPr lang="es-ES" sz="700" b="1" u="sng" dirty="0"/>
              <a:t>Caso No.2: </a:t>
            </a:r>
            <a:endParaRPr lang="es-EC" sz="700" b="1" u="sng" dirty="0"/>
          </a:p>
          <a:p>
            <a:pPr algn="just"/>
            <a:r>
              <a:rPr lang="es-ES" sz="700" dirty="0"/>
              <a:t>Paciente de 82 años de edad, masculino con antecedentes patológicos de hipertensión arterial y Diabetes Mellitus tipo II, cirrosis hepática alcohólica con historia de múltiples sangrados digestivos que requirieron hospitalización. Es remitido a nuestro centro por un cuadro de sangrado digestivo ingresado en una unidad de cuidados intensivos polivalentes. Se le realiza una primera endoscopía de urgencia donde se observó sangrado activo intermitente, abundante y con coágulos recientes que salían espontáneamente a través de la papila duodenal mayor y sin encontrar signos endoscópicos de hipertensión portal, observando una gastroduodenitis eritematosa y la cicatriz de una úlcera bulbar, concluyéndose este proceder como una HB aguda y severa. Continuó con inestabilidad hemodinámica en los días siguientes lo que motivó una segunda revisión endoscópica de urgencia, confirmándose los hallazgos del primer estudio endoscópico. Fallece ese mismo día por un falllo pulmonar secundario al shock hipovolemico. En la necropsia además de confirmar la cirrosis hepática a pequeños nódulos se encontró un colangiocarcinoma a nivel de la unión hepatocística.</a:t>
            </a:r>
          </a:p>
          <a:p>
            <a:pPr algn="just"/>
            <a:r>
              <a:rPr lang="es-ES" sz="700" b="1" u="sng" dirty="0"/>
              <a:t>Caso No.3:</a:t>
            </a:r>
            <a:endParaRPr lang="es-EC" sz="700" b="1" u="sng" dirty="0"/>
          </a:p>
          <a:p>
            <a:pPr algn="just"/>
            <a:r>
              <a:rPr lang="es-ES" sz="700" dirty="0"/>
              <a:t>Paciente masculino 37 años de edad, hipertenso, operado por colecistitis alitiásica el 10 de marzo de 2014 que precisó de una colangiografía transoperatoria donde se aprecia sección total del colédoco y parcial del conducto hepático común, lo que motivó a realizarle una anastomosis término-terminal del colédoco y dejándose una sonda en T. </a:t>
            </a:r>
            <a:endParaRPr lang="es-EC" sz="700" dirty="0"/>
          </a:p>
        </p:txBody>
      </p:sp>
      <p:grpSp>
        <p:nvGrpSpPr>
          <p:cNvPr id="26" name="Grupo 25"/>
          <p:cNvGrpSpPr/>
          <p:nvPr/>
        </p:nvGrpSpPr>
        <p:grpSpPr>
          <a:xfrm>
            <a:off x="378222" y="8603977"/>
            <a:ext cx="5917803" cy="499626"/>
            <a:chOff x="578247" y="5972681"/>
            <a:chExt cx="8323855" cy="799820"/>
          </a:xfrm>
        </p:grpSpPr>
        <p:pic>
          <p:nvPicPr>
            <p:cNvPr id="29" name="Imagen 2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8247" y="5972681"/>
              <a:ext cx="742994" cy="799820"/>
            </a:xfrm>
            <a:prstGeom prst="rect">
              <a:avLst/>
            </a:prstGeom>
          </p:spPr>
        </p:pic>
        <p:pic>
          <p:nvPicPr>
            <p:cNvPr id="30" name="Imagen 2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84798" y="6009594"/>
              <a:ext cx="735479" cy="556094"/>
            </a:xfrm>
            <a:prstGeom prst="rect">
              <a:avLst/>
            </a:prstGeom>
          </p:spPr>
        </p:pic>
        <p:pic>
          <p:nvPicPr>
            <p:cNvPr id="31" name="Imagen 30"/>
            <p:cNvPicPr>
              <a:picLocks noChangeAspect="1"/>
            </p:cNvPicPr>
            <p:nvPr/>
          </p:nvPicPr>
          <p:blipFill rotWithShape="1">
            <a:blip r:embed="rId7">
              <a:extLst>
                <a:ext uri="{28A0092B-C50C-407E-A947-70E740481C1C}">
                  <a14:useLocalDpi xmlns:a14="http://schemas.microsoft.com/office/drawing/2010/main" val="0"/>
                </a:ext>
              </a:extLst>
            </a:blip>
            <a:srcRect r="40452" b="-2720"/>
            <a:stretch/>
          </p:blipFill>
          <p:spPr>
            <a:xfrm>
              <a:off x="7117022" y="6030080"/>
              <a:ext cx="1785080" cy="515122"/>
            </a:xfrm>
            <a:prstGeom prst="rect">
              <a:avLst/>
            </a:prstGeom>
          </p:spPr>
        </p:pic>
        <p:pic>
          <p:nvPicPr>
            <p:cNvPr id="32" name="Imagen 3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886296" y="5972681"/>
              <a:ext cx="2009775" cy="514350"/>
            </a:xfrm>
            <a:prstGeom prst="rect">
              <a:avLst/>
            </a:prstGeom>
          </p:spPr>
        </p:pic>
        <p:pic>
          <p:nvPicPr>
            <p:cNvPr id="33" name="Imagen 3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21241" y="5972681"/>
              <a:ext cx="2342606" cy="629920"/>
            </a:xfrm>
            <a:prstGeom prst="rect">
              <a:avLst/>
            </a:prstGeom>
          </p:spPr>
        </p:pic>
      </p:grpSp>
      <p:sp>
        <p:nvSpPr>
          <p:cNvPr id="25" name="CaixaDeTexto 22"/>
          <p:cNvSpPr txBox="1"/>
          <p:nvPr/>
        </p:nvSpPr>
        <p:spPr>
          <a:xfrm>
            <a:off x="3639466" y="2142025"/>
            <a:ext cx="3060985" cy="1854061"/>
          </a:xfrm>
          <a:prstGeom prst="rect">
            <a:avLst/>
          </a:prstGeom>
          <a:noFill/>
        </p:spPr>
        <p:txBody>
          <a:bodyPr wrap="square" lIns="22574" tIns="11285" rIns="22574" bIns="11285" rtlCol="0">
            <a:spAutoFit/>
          </a:bodyPr>
          <a:lstStyle/>
          <a:p>
            <a:pPr algn="just"/>
            <a:r>
              <a:rPr lang="es-ES" sz="700" dirty="0"/>
              <a:t>Un día después del alta comienza a presentar hemorragia de 1000 ml por dicha sonda, dolor en hipocondrio derecho que cede con analgesia y hemodinámicamente estable; es reingresado y se le realiza una angio-TAC con cateterismo selectivo de la rama arterial hepática derecha, informándose la presencia de un pseudoaneurisma traumático de 27 x 22 mm con lento reflujo  y con turbulencia asociada, donde embolización y trombosis parcial de la lesión encontrada. Dias despues presentó hematemesis  de unos 700 ml con sudoración profusa, frialdad, palidez muco-cutánea y tensión arterial de 60/40 mmHg, colocándole sonda nasogástrica por donde continúa salida de sangre fresca, roja, por lo que se le practica una endoscopía digestiva superior de urgencia, observando en la segunda porción duodenal restos hemáticos frescos y un pequeño coágulo recién formado en la ampolla de Vater, sin evidenciar otras causas de sangrado digestivo alto, por lo que se  concluyó como una Hemorragia Digestiva Alta reciente no activa dependiente de una Hemobilia y que requirió tratamiento quirúrgico, ligándose la arteria hepática derecha , con evolución posterior satisfactoria e incorporado a su medio social y laboral con seguimiento multidisciplinario por consulta externa en nuestro centro. </a:t>
            </a:r>
            <a:endParaRPr lang="es-EC" sz="700" dirty="0"/>
          </a:p>
        </p:txBody>
      </p:sp>
    </p:spTree>
    <p:extLst>
      <p:ext uri="{BB962C8B-B14F-4D97-AF65-F5344CB8AC3E}">
        <p14:creationId xmlns:p14="http://schemas.microsoft.com/office/powerpoint/2010/main" val="398992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479</TotalTime>
  <Words>1435</Words>
  <Application>Microsoft Office PowerPoint</Application>
  <PresentationFormat>Presentación en pantalla (4:3)</PresentationFormat>
  <Paragraphs>25</Paragraphs>
  <Slides>1</Slides>
  <Notes>1</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1</vt:i4>
      </vt:variant>
    </vt:vector>
  </HeadingPairs>
  <TitlesOfParts>
    <vt:vector size="5" baseType="lpstr">
      <vt:lpstr>Arial</vt:lpstr>
      <vt:lpstr>Calibri</vt:lpstr>
      <vt:lpstr>Office Theme</vt:lpstr>
      <vt:lpstr>Tema do Office</vt:lpstr>
      <vt:lpstr>Presentación de PowerPoint</vt:lpstr>
    </vt:vector>
  </TitlesOfParts>
  <Company>FMUAN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Gilberto Raimundo</dc:creator>
  <cp:lastModifiedBy>Dr. Dayron</cp:lastModifiedBy>
  <cp:revision>42</cp:revision>
  <dcterms:created xsi:type="dcterms:W3CDTF">2016-10-10T14:42:52Z</dcterms:created>
  <dcterms:modified xsi:type="dcterms:W3CDTF">2020-11-16T03:12:31Z</dcterms:modified>
</cp:coreProperties>
</file>