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
  </p:notesMasterIdLst>
  <p:sldIdLst>
    <p:sldId id="258" r:id="rId3"/>
  </p:sldIdLst>
  <p:sldSz cx="6858000" cy="9144000" type="screen4x3"/>
  <p:notesSz cx="6858000" cy="9144000"/>
  <p:defaultTextStyle>
    <a:defPPr>
      <a:defRPr lang="en-US"/>
    </a:defPPr>
    <a:lvl1pPr marL="0" algn="l" defTabSz="457150" rtl="0" eaLnBrk="1" latinLnBrk="0" hangingPunct="1">
      <a:defRPr sz="1800" kern="1200">
        <a:solidFill>
          <a:schemeClr val="tx1"/>
        </a:solidFill>
        <a:latin typeface="+mn-lt"/>
        <a:ea typeface="+mn-ea"/>
        <a:cs typeface="+mn-cs"/>
      </a:defRPr>
    </a:lvl1pPr>
    <a:lvl2pPr marL="457150" algn="l" defTabSz="457150" rtl="0" eaLnBrk="1" latinLnBrk="0" hangingPunct="1">
      <a:defRPr sz="1800" kern="1200">
        <a:solidFill>
          <a:schemeClr val="tx1"/>
        </a:solidFill>
        <a:latin typeface="+mn-lt"/>
        <a:ea typeface="+mn-ea"/>
        <a:cs typeface="+mn-cs"/>
      </a:defRPr>
    </a:lvl2pPr>
    <a:lvl3pPr marL="914300" algn="l" defTabSz="457150" rtl="0" eaLnBrk="1" latinLnBrk="0" hangingPunct="1">
      <a:defRPr sz="1800" kern="1200">
        <a:solidFill>
          <a:schemeClr val="tx1"/>
        </a:solidFill>
        <a:latin typeface="+mn-lt"/>
        <a:ea typeface="+mn-ea"/>
        <a:cs typeface="+mn-cs"/>
      </a:defRPr>
    </a:lvl3pPr>
    <a:lvl4pPr marL="1371450" algn="l" defTabSz="457150" rtl="0" eaLnBrk="1" latinLnBrk="0" hangingPunct="1">
      <a:defRPr sz="1800" kern="1200">
        <a:solidFill>
          <a:schemeClr val="tx1"/>
        </a:solidFill>
        <a:latin typeface="+mn-lt"/>
        <a:ea typeface="+mn-ea"/>
        <a:cs typeface="+mn-cs"/>
      </a:defRPr>
    </a:lvl4pPr>
    <a:lvl5pPr marL="1828598" algn="l" defTabSz="457150" rtl="0" eaLnBrk="1" latinLnBrk="0" hangingPunct="1">
      <a:defRPr sz="1800" kern="1200">
        <a:solidFill>
          <a:schemeClr val="tx1"/>
        </a:solidFill>
        <a:latin typeface="+mn-lt"/>
        <a:ea typeface="+mn-ea"/>
        <a:cs typeface="+mn-cs"/>
      </a:defRPr>
    </a:lvl5pPr>
    <a:lvl6pPr marL="2285748" algn="l" defTabSz="457150" rtl="0" eaLnBrk="1" latinLnBrk="0" hangingPunct="1">
      <a:defRPr sz="1800" kern="1200">
        <a:solidFill>
          <a:schemeClr val="tx1"/>
        </a:solidFill>
        <a:latin typeface="+mn-lt"/>
        <a:ea typeface="+mn-ea"/>
        <a:cs typeface="+mn-cs"/>
      </a:defRPr>
    </a:lvl6pPr>
    <a:lvl7pPr marL="2742898" algn="l" defTabSz="457150" rtl="0" eaLnBrk="1" latinLnBrk="0" hangingPunct="1">
      <a:defRPr sz="1800" kern="1200">
        <a:solidFill>
          <a:schemeClr val="tx1"/>
        </a:solidFill>
        <a:latin typeface="+mn-lt"/>
        <a:ea typeface="+mn-ea"/>
        <a:cs typeface="+mn-cs"/>
      </a:defRPr>
    </a:lvl7pPr>
    <a:lvl8pPr marL="3200048" algn="l" defTabSz="457150" rtl="0" eaLnBrk="1" latinLnBrk="0" hangingPunct="1">
      <a:defRPr sz="1800" kern="1200">
        <a:solidFill>
          <a:schemeClr val="tx1"/>
        </a:solidFill>
        <a:latin typeface="+mn-lt"/>
        <a:ea typeface="+mn-ea"/>
        <a:cs typeface="+mn-cs"/>
      </a:defRPr>
    </a:lvl8pPr>
    <a:lvl9pPr marL="3657198" algn="l" defTabSz="45715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8FF"/>
    <a:srgbClr val="375B38"/>
    <a:srgbClr val="1B2722"/>
    <a:srgbClr val="70998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63" autoAdjust="0"/>
  </p:normalViewPr>
  <p:slideViewPr>
    <p:cSldViewPr snapToGrid="0" snapToObjects="1">
      <p:cViewPr>
        <p:scale>
          <a:sx n="150" d="100"/>
          <a:sy n="150" d="100"/>
        </p:scale>
        <p:origin x="108" y="-76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4F203D-CB23-E349-977D-68D3A2E04104}" type="datetimeFigureOut">
              <a:rPr lang="en-US" smtClean="0"/>
              <a:pPr/>
              <a:t>11/7/2020</a:t>
            </a:fld>
            <a:endParaRPr lang="es-ES_tradnl"/>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12788E-EC69-8E47-88AF-1CD54AFF5857}" type="slidenum">
              <a:rPr lang="es-ES_tradnl" smtClean="0"/>
              <a:pPr/>
              <a:t>‹Nº›</a:t>
            </a:fld>
            <a:endParaRPr lang="es-ES_tradnl"/>
          </a:p>
        </p:txBody>
      </p:sp>
    </p:spTree>
    <p:extLst>
      <p:ext uri="{BB962C8B-B14F-4D97-AF65-F5344CB8AC3E}">
        <p14:creationId xmlns:p14="http://schemas.microsoft.com/office/powerpoint/2010/main" val="293592324"/>
      </p:ext>
    </p:extLst>
  </p:cSld>
  <p:clrMap bg1="lt1" tx1="dk1" bg2="lt2" tx2="dk2" accent1="accent1" accent2="accent2" accent3="accent3" accent4="accent4" accent5="accent5" accent6="accent6" hlink="hlink" folHlink="folHlink"/>
  <p:notesStyle>
    <a:lvl1pPr marL="0" algn="l" defTabSz="457150" rtl="0" eaLnBrk="1" latinLnBrk="0" hangingPunct="1">
      <a:defRPr sz="1200" kern="1200">
        <a:solidFill>
          <a:schemeClr val="tx1"/>
        </a:solidFill>
        <a:latin typeface="+mn-lt"/>
        <a:ea typeface="+mn-ea"/>
        <a:cs typeface="+mn-cs"/>
      </a:defRPr>
    </a:lvl1pPr>
    <a:lvl2pPr marL="457150" algn="l" defTabSz="457150" rtl="0" eaLnBrk="1" latinLnBrk="0" hangingPunct="1">
      <a:defRPr sz="1200" kern="1200">
        <a:solidFill>
          <a:schemeClr val="tx1"/>
        </a:solidFill>
        <a:latin typeface="+mn-lt"/>
        <a:ea typeface="+mn-ea"/>
        <a:cs typeface="+mn-cs"/>
      </a:defRPr>
    </a:lvl2pPr>
    <a:lvl3pPr marL="914300" algn="l" defTabSz="457150" rtl="0" eaLnBrk="1" latinLnBrk="0" hangingPunct="1">
      <a:defRPr sz="1200" kern="1200">
        <a:solidFill>
          <a:schemeClr val="tx1"/>
        </a:solidFill>
        <a:latin typeface="+mn-lt"/>
        <a:ea typeface="+mn-ea"/>
        <a:cs typeface="+mn-cs"/>
      </a:defRPr>
    </a:lvl3pPr>
    <a:lvl4pPr marL="1371450" algn="l" defTabSz="457150" rtl="0" eaLnBrk="1" latinLnBrk="0" hangingPunct="1">
      <a:defRPr sz="1200" kern="1200">
        <a:solidFill>
          <a:schemeClr val="tx1"/>
        </a:solidFill>
        <a:latin typeface="+mn-lt"/>
        <a:ea typeface="+mn-ea"/>
        <a:cs typeface="+mn-cs"/>
      </a:defRPr>
    </a:lvl4pPr>
    <a:lvl5pPr marL="1828598" algn="l" defTabSz="457150" rtl="0" eaLnBrk="1" latinLnBrk="0" hangingPunct="1">
      <a:defRPr sz="1200" kern="1200">
        <a:solidFill>
          <a:schemeClr val="tx1"/>
        </a:solidFill>
        <a:latin typeface="+mn-lt"/>
        <a:ea typeface="+mn-ea"/>
        <a:cs typeface="+mn-cs"/>
      </a:defRPr>
    </a:lvl5pPr>
    <a:lvl6pPr marL="2285748" algn="l" defTabSz="457150" rtl="0" eaLnBrk="1" latinLnBrk="0" hangingPunct="1">
      <a:defRPr sz="1200" kern="1200">
        <a:solidFill>
          <a:schemeClr val="tx1"/>
        </a:solidFill>
        <a:latin typeface="+mn-lt"/>
        <a:ea typeface="+mn-ea"/>
        <a:cs typeface="+mn-cs"/>
      </a:defRPr>
    </a:lvl6pPr>
    <a:lvl7pPr marL="2742898" algn="l" defTabSz="457150" rtl="0" eaLnBrk="1" latinLnBrk="0" hangingPunct="1">
      <a:defRPr sz="1200" kern="1200">
        <a:solidFill>
          <a:schemeClr val="tx1"/>
        </a:solidFill>
        <a:latin typeface="+mn-lt"/>
        <a:ea typeface="+mn-ea"/>
        <a:cs typeface="+mn-cs"/>
      </a:defRPr>
    </a:lvl7pPr>
    <a:lvl8pPr marL="3200048" algn="l" defTabSz="457150" rtl="0" eaLnBrk="1" latinLnBrk="0" hangingPunct="1">
      <a:defRPr sz="1200" kern="1200">
        <a:solidFill>
          <a:schemeClr val="tx1"/>
        </a:solidFill>
        <a:latin typeface="+mn-lt"/>
        <a:ea typeface="+mn-ea"/>
        <a:cs typeface="+mn-cs"/>
      </a:defRPr>
    </a:lvl8pPr>
    <a:lvl9pPr marL="3657198" algn="l" defTabSz="45715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a:xfrm>
            <a:off x="2143125" y="685800"/>
            <a:ext cx="2571750" cy="3429000"/>
          </a:xfrm>
        </p:spPr>
      </p:sp>
      <p:sp>
        <p:nvSpPr>
          <p:cNvPr id="3" name="Marcador de Posição de Notas 2"/>
          <p:cNvSpPr>
            <a:spLocks noGrp="1"/>
          </p:cNvSpPr>
          <p:nvPr>
            <p:ph type="body" idx="1"/>
          </p:nvPr>
        </p:nvSpPr>
        <p:spPr/>
        <p:txBody>
          <a:bodyPr>
            <a:normAutofit/>
          </a:bodyPr>
          <a:lstStyle/>
          <a:p>
            <a:r>
              <a:rPr lang="pt-PT" dirty="0">
                <a:highlight>
                  <a:srgbClr val="00FF00"/>
                </a:highlight>
              </a:rPr>
              <a:t>Paleta</a:t>
            </a:r>
            <a:r>
              <a:rPr lang="pt-PT" baseline="0" dirty="0">
                <a:highlight>
                  <a:srgbClr val="00FF00"/>
                </a:highlight>
              </a:rPr>
              <a:t> de c</a:t>
            </a:r>
            <a:r>
              <a:rPr lang="pt-PT" dirty="0">
                <a:highlight>
                  <a:srgbClr val="00FF00"/>
                </a:highlight>
              </a:rPr>
              <a:t>olores</a:t>
            </a:r>
            <a:r>
              <a:rPr lang="pt-PT" baseline="0" dirty="0">
                <a:highlight>
                  <a:srgbClr val="00FF00"/>
                </a:highlight>
              </a:rPr>
              <a:t> a criterio del autor (amarillo, rojo, azul o verde y blanco )</a:t>
            </a:r>
            <a:endParaRPr lang="pt-PT" dirty="0">
              <a:highlight>
                <a:srgbClr val="00FF00"/>
              </a:highlight>
            </a:endParaRPr>
          </a:p>
        </p:txBody>
      </p:sp>
      <p:sp>
        <p:nvSpPr>
          <p:cNvPr id="4" name="Marcador de Posição do Número do Diapositivo 3"/>
          <p:cNvSpPr>
            <a:spLocks noGrp="1"/>
          </p:cNvSpPr>
          <p:nvPr>
            <p:ph type="sldNum" sz="quarter" idx="10"/>
          </p:nvPr>
        </p:nvSpPr>
        <p:spPr/>
        <p:txBody>
          <a:bodyPr/>
          <a:lstStyle/>
          <a:p>
            <a:fld id="{386EB359-8778-4BA8-BEC5-EB3B64CEBCE2}" type="slidenum">
              <a:rPr lang="pt-PT" smtClean="0">
                <a:solidFill>
                  <a:prstClr val="black"/>
                </a:solidFill>
                <a:latin typeface="Calibri"/>
              </a:rPr>
              <a:pPr/>
              <a:t>1</a:t>
            </a:fld>
            <a:endParaRPr lang="pt-PT">
              <a:solidFill>
                <a:prstClr val="black"/>
              </a:solidFill>
              <a:latin typeface="Calibri"/>
            </a:endParaRPr>
          </a:p>
        </p:txBody>
      </p:sp>
    </p:spTree>
    <p:extLst>
      <p:ext uri="{BB962C8B-B14F-4D97-AF65-F5344CB8AC3E}">
        <p14:creationId xmlns:p14="http://schemas.microsoft.com/office/powerpoint/2010/main" val="159091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pt-PT"/>
              <a:t>Click to edit Master title style</a:t>
            </a:r>
            <a:endParaRPr lang="es-ES_tradnl"/>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50" indent="0" algn="ctr">
              <a:buNone/>
              <a:defRPr>
                <a:solidFill>
                  <a:schemeClr val="tx1">
                    <a:tint val="75000"/>
                  </a:schemeClr>
                </a:solidFill>
              </a:defRPr>
            </a:lvl2pPr>
            <a:lvl3pPr marL="914300" indent="0" algn="ctr">
              <a:buNone/>
              <a:defRPr>
                <a:solidFill>
                  <a:schemeClr val="tx1">
                    <a:tint val="75000"/>
                  </a:schemeClr>
                </a:solidFill>
              </a:defRPr>
            </a:lvl3pPr>
            <a:lvl4pPr marL="1371450" indent="0" algn="ctr">
              <a:buNone/>
              <a:defRPr>
                <a:solidFill>
                  <a:schemeClr val="tx1">
                    <a:tint val="75000"/>
                  </a:schemeClr>
                </a:solidFill>
              </a:defRPr>
            </a:lvl4pPr>
            <a:lvl5pPr marL="1828598" indent="0" algn="ctr">
              <a:buNone/>
              <a:defRPr>
                <a:solidFill>
                  <a:schemeClr val="tx1">
                    <a:tint val="75000"/>
                  </a:schemeClr>
                </a:solidFill>
              </a:defRPr>
            </a:lvl5pPr>
            <a:lvl6pPr marL="2285748" indent="0" algn="ctr">
              <a:buNone/>
              <a:defRPr>
                <a:solidFill>
                  <a:schemeClr val="tx1">
                    <a:tint val="75000"/>
                  </a:schemeClr>
                </a:solidFill>
              </a:defRPr>
            </a:lvl6pPr>
            <a:lvl7pPr marL="2742898" indent="0" algn="ctr">
              <a:buNone/>
              <a:defRPr>
                <a:solidFill>
                  <a:schemeClr val="tx1">
                    <a:tint val="75000"/>
                  </a:schemeClr>
                </a:solidFill>
              </a:defRPr>
            </a:lvl7pPr>
            <a:lvl8pPr marL="3200048" indent="0" algn="ctr">
              <a:buNone/>
              <a:defRPr>
                <a:solidFill>
                  <a:schemeClr val="tx1">
                    <a:tint val="75000"/>
                  </a:schemeClr>
                </a:solidFill>
              </a:defRPr>
            </a:lvl8pPr>
            <a:lvl9pPr marL="3657198" indent="0" algn="ctr">
              <a:buNone/>
              <a:defRPr>
                <a:solidFill>
                  <a:schemeClr val="tx1">
                    <a:tint val="75000"/>
                  </a:schemeClr>
                </a:solidFill>
              </a:defRPr>
            </a:lvl9pPr>
          </a:lstStyle>
          <a:p>
            <a:r>
              <a:rPr lang="pt-PT"/>
              <a:t>Click to edit Master subtitle style</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440906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Vertical Text Placeholder 2"/>
          <p:cNvSpPr>
            <a:spLocks noGrp="1"/>
          </p:cNvSpPr>
          <p:nvPr>
            <p:ph type="body" orient="vert" idx="1"/>
          </p:nvPr>
        </p:nvSpPr>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405401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7"/>
            <a:ext cx="1543050" cy="7802033"/>
          </a:xfrm>
        </p:spPr>
        <p:txBody>
          <a:bodyPr vert="eaVert"/>
          <a:lstStyle/>
          <a:p>
            <a:r>
              <a:rPr lang="pt-PT"/>
              <a:t>Click to edit Master title style</a:t>
            </a:r>
            <a:endParaRPr lang="es-ES_tradnl"/>
          </a:p>
        </p:txBody>
      </p:sp>
      <p:sp>
        <p:nvSpPr>
          <p:cNvPr id="3" name="Vertical Text Placeholder 2"/>
          <p:cNvSpPr>
            <a:spLocks noGrp="1"/>
          </p:cNvSpPr>
          <p:nvPr>
            <p:ph type="body" orient="vert" idx="1"/>
          </p:nvPr>
        </p:nvSpPr>
        <p:spPr>
          <a:xfrm>
            <a:off x="342900" y="366187"/>
            <a:ext cx="4514850" cy="7802033"/>
          </a:xfrm>
        </p:spPr>
        <p:txBody>
          <a:bodyPr vert="eaVert"/>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676511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2840569"/>
            <a:ext cx="5829300" cy="1960033"/>
          </a:xfrm>
        </p:spPr>
        <p:txBody>
          <a:bodyPr/>
          <a:lstStyle/>
          <a:p>
            <a:r>
              <a:rPr lang="pt-PT"/>
              <a:t>Clique para editar o estilo</a:t>
            </a:r>
          </a:p>
        </p:txBody>
      </p:sp>
      <p:sp>
        <p:nvSpPr>
          <p:cNvPr id="3" name="Subtítu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25" indent="0" algn="ctr">
              <a:buNone/>
              <a:defRPr>
                <a:solidFill>
                  <a:schemeClr val="tx1">
                    <a:tint val="75000"/>
                  </a:schemeClr>
                </a:solidFill>
              </a:defRPr>
            </a:lvl2pPr>
            <a:lvl3pPr marL="914250" indent="0" algn="ctr">
              <a:buNone/>
              <a:defRPr>
                <a:solidFill>
                  <a:schemeClr val="tx1">
                    <a:tint val="75000"/>
                  </a:schemeClr>
                </a:solidFill>
              </a:defRPr>
            </a:lvl3pPr>
            <a:lvl4pPr marL="1371375" indent="0" algn="ctr">
              <a:buNone/>
              <a:defRPr>
                <a:solidFill>
                  <a:schemeClr val="tx1">
                    <a:tint val="75000"/>
                  </a:schemeClr>
                </a:solidFill>
              </a:defRPr>
            </a:lvl4pPr>
            <a:lvl5pPr marL="1828497" indent="0" algn="ctr">
              <a:buNone/>
              <a:defRPr>
                <a:solidFill>
                  <a:schemeClr val="tx1">
                    <a:tint val="75000"/>
                  </a:schemeClr>
                </a:solidFill>
              </a:defRPr>
            </a:lvl5pPr>
            <a:lvl6pPr marL="2285622" indent="0" algn="ctr">
              <a:buNone/>
              <a:defRPr>
                <a:solidFill>
                  <a:schemeClr val="tx1">
                    <a:tint val="75000"/>
                  </a:schemeClr>
                </a:solidFill>
              </a:defRPr>
            </a:lvl6pPr>
            <a:lvl7pPr marL="2742747" indent="0" algn="ctr">
              <a:buNone/>
              <a:defRPr>
                <a:solidFill>
                  <a:schemeClr val="tx1">
                    <a:tint val="75000"/>
                  </a:schemeClr>
                </a:solidFill>
              </a:defRPr>
            </a:lvl7pPr>
            <a:lvl8pPr marL="3199872" indent="0" algn="ctr">
              <a:buNone/>
              <a:defRPr>
                <a:solidFill>
                  <a:schemeClr val="tx1">
                    <a:tint val="75000"/>
                  </a:schemeClr>
                </a:solidFill>
              </a:defRPr>
            </a:lvl8pPr>
            <a:lvl9pPr marL="3656997" indent="0" algn="ctr">
              <a:buNone/>
              <a:defRPr>
                <a:solidFill>
                  <a:schemeClr val="tx1">
                    <a:tint val="75000"/>
                  </a:schemeClr>
                </a:solidFill>
              </a:defRPr>
            </a:lvl9pPr>
          </a:lstStyle>
          <a:p>
            <a:r>
              <a:rPr lang="pt-PT"/>
              <a:t>Faça clique para editar o estilo</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653318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556298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541735" y="5875869"/>
            <a:ext cx="5829300" cy="1816100"/>
          </a:xfrm>
        </p:spPr>
        <p:txBody>
          <a:bodyPr anchor="t"/>
          <a:lstStyle>
            <a:lvl1pPr algn="l">
              <a:defRPr sz="4000" b="1" cap="all"/>
            </a:lvl1pPr>
          </a:lstStyle>
          <a:p>
            <a:r>
              <a:rPr lang="pt-PT"/>
              <a:t>Clique para editar o estilo</a:t>
            </a:r>
          </a:p>
        </p:txBody>
      </p:sp>
      <p:sp>
        <p:nvSpPr>
          <p:cNvPr id="3" name="Marcador de Posição do Texto 2"/>
          <p:cNvSpPr>
            <a:spLocks noGrp="1"/>
          </p:cNvSpPr>
          <p:nvPr>
            <p:ph type="body" idx="1"/>
          </p:nvPr>
        </p:nvSpPr>
        <p:spPr>
          <a:xfrm>
            <a:off x="541735" y="3875622"/>
            <a:ext cx="5829300" cy="2000249"/>
          </a:xfrm>
        </p:spPr>
        <p:txBody>
          <a:bodyPr anchor="b"/>
          <a:lstStyle>
            <a:lvl1pPr marL="0" indent="0">
              <a:buNone/>
              <a:defRPr sz="2000">
                <a:solidFill>
                  <a:schemeClr val="tx1">
                    <a:tint val="75000"/>
                  </a:schemeClr>
                </a:solidFill>
              </a:defRPr>
            </a:lvl1pPr>
            <a:lvl2pPr marL="457125" indent="0">
              <a:buNone/>
              <a:defRPr sz="1800">
                <a:solidFill>
                  <a:schemeClr val="tx1">
                    <a:tint val="75000"/>
                  </a:schemeClr>
                </a:solidFill>
              </a:defRPr>
            </a:lvl2pPr>
            <a:lvl3pPr marL="914250" indent="0">
              <a:buNone/>
              <a:defRPr sz="1600">
                <a:solidFill>
                  <a:schemeClr val="tx1">
                    <a:tint val="75000"/>
                  </a:schemeClr>
                </a:solidFill>
              </a:defRPr>
            </a:lvl3pPr>
            <a:lvl4pPr marL="1371375" indent="0">
              <a:buNone/>
              <a:defRPr sz="1400">
                <a:solidFill>
                  <a:schemeClr val="tx1">
                    <a:tint val="75000"/>
                  </a:schemeClr>
                </a:solidFill>
              </a:defRPr>
            </a:lvl4pPr>
            <a:lvl5pPr marL="1828497" indent="0">
              <a:buNone/>
              <a:defRPr sz="1400">
                <a:solidFill>
                  <a:schemeClr val="tx1">
                    <a:tint val="75000"/>
                  </a:schemeClr>
                </a:solidFill>
              </a:defRPr>
            </a:lvl5pPr>
            <a:lvl6pPr marL="2285622" indent="0">
              <a:buNone/>
              <a:defRPr sz="1400">
                <a:solidFill>
                  <a:schemeClr val="tx1">
                    <a:tint val="75000"/>
                  </a:schemeClr>
                </a:solidFill>
              </a:defRPr>
            </a:lvl6pPr>
            <a:lvl7pPr marL="2742747" indent="0">
              <a:buNone/>
              <a:defRPr sz="1400">
                <a:solidFill>
                  <a:schemeClr val="tx1">
                    <a:tint val="75000"/>
                  </a:schemeClr>
                </a:solidFill>
              </a:defRPr>
            </a:lvl7pPr>
            <a:lvl8pPr marL="3199872" indent="0">
              <a:buNone/>
              <a:defRPr sz="1400">
                <a:solidFill>
                  <a:schemeClr val="tx1">
                    <a:tint val="75000"/>
                  </a:schemeClr>
                </a:solidFill>
              </a:defRPr>
            </a:lvl8pPr>
            <a:lvl9pPr marL="3656997" indent="0">
              <a:buNone/>
              <a:defRPr sz="1400">
                <a:solidFill>
                  <a:schemeClr val="tx1">
                    <a:tint val="75000"/>
                  </a:schemeClr>
                </a:solidFill>
              </a:defRPr>
            </a:lvl9pPr>
          </a:lstStyle>
          <a:p>
            <a:pPr lvl="0"/>
            <a:r>
              <a:rPr lang="pt-PT"/>
              <a:t>Clique para editar os estilos</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504913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sz="half" idx="1"/>
          </p:nvPr>
        </p:nvSpPr>
        <p:spPr>
          <a:xfrm>
            <a:off x="1079900" y="11201402"/>
            <a:ext cx="9664303" cy="316822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10858500" y="11201402"/>
            <a:ext cx="9664304" cy="316822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latin typeface="Calibri"/>
            </a:endParaRPr>
          </a:p>
        </p:txBody>
      </p:sp>
      <p:sp>
        <p:nvSpPr>
          <p:cNvPr id="7" name="Marcador de Posição do Número do Diapositivo 6"/>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702091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184"/>
            <a:ext cx="6172200" cy="1524000"/>
          </a:xfrm>
        </p:spPr>
        <p:txBody>
          <a:bodyPr/>
          <a:lstStyle>
            <a:lvl1pPr>
              <a:defRPr/>
            </a:lvl1pPr>
          </a:lstStyle>
          <a:p>
            <a:r>
              <a:rPr lang="pt-PT"/>
              <a:t>Clique para editar o estilo</a:t>
            </a:r>
          </a:p>
        </p:txBody>
      </p:sp>
      <p:sp>
        <p:nvSpPr>
          <p:cNvPr id="3" name="Marcador de Posição do Texto 2"/>
          <p:cNvSpPr>
            <a:spLocks noGrp="1"/>
          </p:cNvSpPr>
          <p:nvPr>
            <p:ph type="body" idx="1"/>
          </p:nvPr>
        </p:nvSpPr>
        <p:spPr>
          <a:xfrm>
            <a:off x="342900" y="2046817"/>
            <a:ext cx="3030141" cy="853016"/>
          </a:xfrm>
        </p:spPr>
        <p:txBody>
          <a:bodyPr anchor="b"/>
          <a:lstStyle>
            <a:lvl1pPr marL="0" indent="0">
              <a:buNone/>
              <a:defRPr sz="2400" b="1"/>
            </a:lvl1pPr>
            <a:lvl2pPr marL="457125" indent="0">
              <a:buNone/>
              <a:defRPr sz="2000" b="1"/>
            </a:lvl2pPr>
            <a:lvl3pPr marL="914250" indent="0">
              <a:buNone/>
              <a:defRPr sz="1800" b="1"/>
            </a:lvl3pPr>
            <a:lvl4pPr marL="1371375" indent="0">
              <a:buNone/>
              <a:defRPr sz="1600" b="1"/>
            </a:lvl4pPr>
            <a:lvl5pPr marL="1828497" indent="0">
              <a:buNone/>
              <a:defRPr sz="1600" b="1"/>
            </a:lvl5pPr>
            <a:lvl6pPr marL="2285622" indent="0">
              <a:buNone/>
              <a:defRPr sz="1600" b="1"/>
            </a:lvl6pPr>
            <a:lvl7pPr marL="2742747" indent="0">
              <a:buNone/>
              <a:defRPr sz="1600" b="1"/>
            </a:lvl7pPr>
            <a:lvl8pPr marL="3199872" indent="0">
              <a:buNone/>
              <a:defRPr sz="1600" b="1"/>
            </a:lvl8pPr>
            <a:lvl9pPr marL="3656997" indent="0">
              <a:buNone/>
              <a:defRPr sz="1600" b="1"/>
            </a:lvl9pPr>
          </a:lstStyle>
          <a:p>
            <a:pPr lvl="0"/>
            <a:r>
              <a:rPr lang="pt-PT"/>
              <a:t>Clique para editar os estilos</a:t>
            </a:r>
          </a:p>
        </p:txBody>
      </p:sp>
      <p:sp>
        <p:nvSpPr>
          <p:cNvPr id="4" name="Marcador de Posição de Conteúdo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3483770" y="2046817"/>
            <a:ext cx="3031331" cy="853016"/>
          </a:xfrm>
        </p:spPr>
        <p:txBody>
          <a:bodyPr anchor="b"/>
          <a:lstStyle>
            <a:lvl1pPr marL="0" indent="0">
              <a:buNone/>
              <a:defRPr sz="2400" b="1"/>
            </a:lvl1pPr>
            <a:lvl2pPr marL="457125" indent="0">
              <a:buNone/>
              <a:defRPr sz="2000" b="1"/>
            </a:lvl2pPr>
            <a:lvl3pPr marL="914250" indent="0">
              <a:buNone/>
              <a:defRPr sz="1800" b="1"/>
            </a:lvl3pPr>
            <a:lvl4pPr marL="1371375" indent="0">
              <a:buNone/>
              <a:defRPr sz="1600" b="1"/>
            </a:lvl4pPr>
            <a:lvl5pPr marL="1828497" indent="0">
              <a:buNone/>
              <a:defRPr sz="1600" b="1"/>
            </a:lvl5pPr>
            <a:lvl6pPr marL="2285622" indent="0">
              <a:buNone/>
              <a:defRPr sz="1600" b="1"/>
            </a:lvl6pPr>
            <a:lvl7pPr marL="2742747" indent="0">
              <a:buNone/>
              <a:defRPr sz="1600" b="1"/>
            </a:lvl7pPr>
            <a:lvl8pPr marL="3199872" indent="0">
              <a:buNone/>
              <a:defRPr sz="1600" b="1"/>
            </a:lvl8pPr>
            <a:lvl9pPr marL="3656997" indent="0">
              <a:buNone/>
              <a:defRPr sz="1600" b="1"/>
            </a:lvl9pPr>
          </a:lstStyle>
          <a:p>
            <a:pPr lvl="0"/>
            <a:r>
              <a:rPr lang="pt-PT"/>
              <a:t>Clique para editar os estilos</a:t>
            </a:r>
          </a:p>
        </p:txBody>
      </p:sp>
      <p:sp>
        <p:nvSpPr>
          <p:cNvPr id="6" name="Marcador de Posição de Conteúdo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latin typeface="Calibri"/>
            </a:endParaRPr>
          </a:p>
        </p:txBody>
      </p:sp>
      <p:sp>
        <p:nvSpPr>
          <p:cNvPr id="9" name="Marcador de Posição do Número do Diapositivo 8"/>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2235161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a Data 2"/>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latin typeface="Calibri"/>
            </a:endParaRPr>
          </a:p>
        </p:txBody>
      </p:sp>
      <p:sp>
        <p:nvSpPr>
          <p:cNvPr id="5" name="Marcador de Posição do Número do Diapositivo 4"/>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69940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latin typeface="Calibri"/>
            </a:endParaRPr>
          </a:p>
        </p:txBody>
      </p:sp>
      <p:sp>
        <p:nvSpPr>
          <p:cNvPr id="4" name="Marcador de Posição do Número do Diapositivo 3"/>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538962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42903" y="364067"/>
            <a:ext cx="2256235" cy="1549400"/>
          </a:xfrm>
        </p:spPr>
        <p:txBody>
          <a:bodyPr anchor="b"/>
          <a:lstStyle>
            <a:lvl1pPr algn="l">
              <a:defRPr sz="2000" b="1"/>
            </a:lvl1pPr>
          </a:lstStyle>
          <a:p>
            <a:r>
              <a:rPr lang="pt-PT"/>
              <a:t>Clique para editar o estilo</a:t>
            </a:r>
          </a:p>
        </p:txBody>
      </p:sp>
      <p:sp>
        <p:nvSpPr>
          <p:cNvPr id="3" name="Marcador de Posição de Conteúdo 2"/>
          <p:cNvSpPr>
            <a:spLocks noGrp="1"/>
          </p:cNvSpPr>
          <p:nvPr>
            <p:ph idx="1"/>
          </p:nvPr>
        </p:nvSpPr>
        <p:spPr>
          <a:xfrm>
            <a:off x="2681289" y="364071"/>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342903" y="1913469"/>
            <a:ext cx="2256235" cy="6254751"/>
          </a:xfrm>
        </p:spPr>
        <p:txBody>
          <a:bodyPr/>
          <a:lstStyle>
            <a:lvl1pPr marL="0" indent="0">
              <a:buNone/>
              <a:defRPr sz="1400"/>
            </a:lvl1pPr>
            <a:lvl2pPr marL="457125" indent="0">
              <a:buNone/>
              <a:defRPr sz="1200"/>
            </a:lvl2pPr>
            <a:lvl3pPr marL="914250" indent="0">
              <a:buNone/>
              <a:defRPr sz="1000"/>
            </a:lvl3pPr>
            <a:lvl4pPr marL="1371375" indent="0">
              <a:buNone/>
              <a:defRPr sz="900"/>
            </a:lvl4pPr>
            <a:lvl5pPr marL="1828497" indent="0">
              <a:buNone/>
              <a:defRPr sz="900"/>
            </a:lvl5pPr>
            <a:lvl6pPr marL="2285622" indent="0">
              <a:buNone/>
              <a:defRPr sz="900"/>
            </a:lvl6pPr>
            <a:lvl7pPr marL="2742747" indent="0">
              <a:buNone/>
              <a:defRPr sz="900"/>
            </a:lvl7pPr>
            <a:lvl8pPr marL="3199872" indent="0">
              <a:buNone/>
              <a:defRPr sz="900"/>
            </a:lvl8pPr>
            <a:lvl9pPr marL="3656997" indent="0">
              <a:buNone/>
              <a:defRPr sz="900"/>
            </a:lvl9pPr>
          </a:lstStyle>
          <a:p>
            <a:pPr lvl="0"/>
            <a:r>
              <a:rPr lang="pt-PT"/>
              <a:t>Clique para editar os estilos</a:t>
            </a:r>
          </a:p>
        </p:txBody>
      </p:sp>
      <p:sp>
        <p:nvSpPr>
          <p:cNvPr id="5" name="Marcador de Posição da Data 4"/>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latin typeface="Calibri"/>
            </a:endParaRPr>
          </a:p>
        </p:txBody>
      </p:sp>
      <p:sp>
        <p:nvSpPr>
          <p:cNvPr id="7" name="Marcador de Posição do Número do Diapositivo 6"/>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56071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Content Placeholder 2"/>
          <p:cNvSpPr>
            <a:spLocks noGrp="1"/>
          </p:cNvSpPr>
          <p:nvPr>
            <p:ph idx="1"/>
          </p:nvPr>
        </p:nvSpPr>
        <p:spPr/>
        <p:txBody>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4361785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344216" y="6400802"/>
            <a:ext cx="4114800" cy="755651"/>
          </a:xfrm>
        </p:spPr>
        <p:txBody>
          <a:bodyPr anchor="b"/>
          <a:lstStyle>
            <a:lvl1pPr algn="l">
              <a:defRPr sz="2000" b="1"/>
            </a:lvl1pPr>
          </a:lstStyle>
          <a:p>
            <a:r>
              <a:rPr lang="pt-PT"/>
              <a:t>Clique para editar o estilo</a:t>
            </a:r>
          </a:p>
        </p:txBody>
      </p:sp>
      <p:sp>
        <p:nvSpPr>
          <p:cNvPr id="3" name="Marcador de Posição da Imagem 2"/>
          <p:cNvSpPr>
            <a:spLocks noGrp="1"/>
          </p:cNvSpPr>
          <p:nvPr>
            <p:ph type="pic" idx="1"/>
          </p:nvPr>
        </p:nvSpPr>
        <p:spPr>
          <a:xfrm>
            <a:off x="1344216" y="817033"/>
            <a:ext cx="4114800" cy="5486400"/>
          </a:xfrm>
        </p:spPr>
        <p:txBody>
          <a:bodyPr/>
          <a:lstStyle>
            <a:lvl1pPr marL="0" indent="0">
              <a:buNone/>
              <a:defRPr sz="3200"/>
            </a:lvl1pPr>
            <a:lvl2pPr marL="457125" indent="0">
              <a:buNone/>
              <a:defRPr sz="2800"/>
            </a:lvl2pPr>
            <a:lvl3pPr marL="914250" indent="0">
              <a:buNone/>
              <a:defRPr sz="2400"/>
            </a:lvl3pPr>
            <a:lvl4pPr marL="1371375" indent="0">
              <a:buNone/>
              <a:defRPr sz="2000"/>
            </a:lvl4pPr>
            <a:lvl5pPr marL="1828497" indent="0">
              <a:buNone/>
              <a:defRPr sz="2000"/>
            </a:lvl5pPr>
            <a:lvl6pPr marL="2285622" indent="0">
              <a:buNone/>
              <a:defRPr sz="2000"/>
            </a:lvl6pPr>
            <a:lvl7pPr marL="2742747" indent="0">
              <a:buNone/>
              <a:defRPr sz="2000"/>
            </a:lvl7pPr>
            <a:lvl8pPr marL="3199872" indent="0">
              <a:buNone/>
              <a:defRPr sz="2000"/>
            </a:lvl8pPr>
            <a:lvl9pPr marL="3656997" indent="0">
              <a:buNone/>
              <a:defRPr sz="2000"/>
            </a:lvl9pPr>
          </a:lstStyle>
          <a:p>
            <a:endParaRPr lang="pt-PT"/>
          </a:p>
        </p:txBody>
      </p:sp>
      <p:sp>
        <p:nvSpPr>
          <p:cNvPr id="4" name="Marcador de Posição do Texto 3"/>
          <p:cNvSpPr>
            <a:spLocks noGrp="1"/>
          </p:cNvSpPr>
          <p:nvPr>
            <p:ph type="body" sz="half" idx="2"/>
          </p:nvPr>
        </p:nvSpPr>
        <p:spPr>
          <a:xfrm>
            <a:off x="1344216" y="7156453"/>
            <a:ext cx="4114800" cy="1073149"/>
          </a:xfrm>
        </p:spPr>
        <p:txBody>
          <a:bodyPr/>
          <a:lstStyle>
            <a:lvl1pPr marL="0" indent="0">
              <a:buNone/>
              <a:defRPr sz="1400"/>
            </a:lvl1pPr>
            <a:lvl2pPr marL="457125" indent="0">
              <a:buNone/>
              <a:defRPr sz="1200"/>
            </a:lvl2pPr>
            <a:lvl3pPr marL="914250" indent="0">
              <a:buNone/>
              <a:defRPr sz="1000"/>
            </a:lvl3pPr>
            <a:lvl4pPr marL="1371375" indent="0">
              <a:buNone/>
              <a:defRPr sz="900"/>
            </a:lvl4pPr>
            <a:lvl5pPr marL="1828497" indent="0">
              <a:buNone/>
              <a:defRPr sz="900"/>
            </a:lvl5pPr>
            <a:lvl6pPr marL="2285622" indent="0">
              <a:buNone/>
              <a:defRPr sz="900"/>
            </a:lvl6pPr>
            <a:lvl7pPr marL="2742747" indent="0">
              <a:buNone/>
              <a:defRPr sz="900"/>
            </a:lvl7pPr>
            <a:lvl8pPr marL="3199872" indent="0">
              <a:buNone/>
              <a:defRPr sz="900"/>
            </a:lvl8pPr>
            <a:lvl9pPr marL="3656997" indent="0">
              <a:buNone/>
              <a:defRPr sz="900"/>
            </a:lvl9pPr>
          </a:lstStyle>
          <a:p>
            <a:pPr lvl="0"/>
            <a:r>
              <a:rPr lang="pt-PT"/>
              <a:t>Clique para editar os estilos</a:t>
            </a:r>
          </a:p>
        </p:txBody>
      </p:sp>
      <p:sp>
        <p:nvSpPr>
          <p:cNvPr id="5" name="Marcador de Posição da Data 4"/>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latin typeface="Calibri"/>
            </a:endParaRPr>
          </a:p>
        </p:txBody>
      </p:sp>
      <p:sp>
        <p:nvSpPr>
          <p:cNvPr id="7" name="Marcador de Posição do Número do Diapositivo 6"/>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33533923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Texto Vertical 2"/>
          <p:cNvSpPr>
            <a:spLocks noGrp="1"/>
          </p:cNvSpPr>
          <p:nvPr>
            <p:ph type="body" orient="vert" idx="1"/>
          </p:nvPr>
        </p:nvSpPr>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24500671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5662675" y="1921936"/>
            <a:ext cx="4860131" cy="40961733"/>
          </a:xfr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1079899" y="1921936"/>
            <a:ext cx="14468475" cy="40961733"/>
          </a:xfr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B29D7054-7BE6-4736-BA78-2E05A8DC5202}" type="datetimeFigureOut">
              <a:rPr lang="pt-PT" smtClean="0">
                <a:solidFill>
                  <a:prstClr val="black">
                    <a:tint val="75000"/>
                  </a:prstClr>
                </a:solidFill>
                <a:latin typeface="Calibri"/>
              </a:rPr>
              <a:pPr/>
              <a:t>07/11/2020</a:t>
            </a:fld>
            <a:endParaRPr lang="pt-PT">
              <a:solidFill>
                <a:prstClr val="black">
                  <a:tint val="75000"/>
                </a:prstClr>
              </a:solidFill>
              <a:latin typeface="Calibri"/>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12"/>
          </p:nvPr>
        </p:nvSpPr>
        <p:spPr/>
        <p:txBody>
          <a:bodyPr/>
          <a:lstStyle/>
          <a:p>
            <a:fld id="{7931D115-E2D9-4FFB-A1F9-DE5F7EAAC947}" type="slidenum">
              <a:rPr lang="pt-PT" smtClean="0">
                <a:solidFill>
                  <a:prstClr val="black">
                    <a:tint val="75000"/>
                  </a:prstClr>
                </a:solidFill>
                <a:latin typeface="Calibri"/>
              </a:rPr>
              <a:pPr/>
              <a:t>‹Nº›</a:t>
            </a:fld>
            <a:endParaRPr lang="pt-PT">
              <a:solidFill>
                <a:prstClr val="black">
                  <a:tint val="75000"/>
                </a:prstClr>
              </a:solidFill>
              <a:latin typeface="Calibri"/>
            </a:endParaRPr>
          </a:p>
        </p:txBody>
      </p:sp>
    </p:spTree>
    <p:extLst>
      <p:ext uri="{BB962C8B-B14F-4D97-AF65-F5344CB8AC3E}">
        <p14:creationId xmlns:p14="http://schemas.microsoft.com/office/powerpoint/2010/main" val="2222438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pt-PT"/>
              <a:t>Click to edit Master title style</a:t>
            </a:r>
            <a:endParaRPr lang="es-ES_tradnl"/>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150" indent="0">
              <a:buNone/>
              <a:defRPr sz="1800">
                <a:solidFill>
                  <a:schemeClr val="tx1">
                    <a:tint val="75000"/>
                  </a:schemeClr>
                </a:solidFill>
              </a:defRPr>
            </a:lvl2pPr>
            <a:lvl3pPr marL="914300" indent="0">
              <a:buNone/>
              <a:defRPr sz="1600">
                <a:solidFill>
                  <a:schemeClr val="tx1">
                    <a:tint val="75000"/>
                  </a:schemeClr>
                </a:solidFill>
              </a:defRPr>
            </a:lvl3pPr>
            <a:lvl4pPr marL="1371450" indent="0">
              <a:buNone/>
              <a:defRPr sz="1400">
                <a:solidFill>
                  <a:schemeClr val="tx1">
                    <a:tint val="75000"/>
                  </a:schemeClr>
                </a:solidFill>
              </a:defRPr>
            </a:lvl4pPr>
            <a:lvl5pPr marL="1828598" indent="0">
              <a:buNone/>
              <a:defRPr sz="1400">
                <a:solidFill>
                  <a:schemeClr val="tx1">
                    <a:tint val="75000"/>
                  </a:schemeClr>
                </a:solidFill>
              </a:defRPr>
            </a:lvl5pPr>
            <a:lvl6pPr marL="2285748" indent="0">
              <a:buNone/>
              <a:defRPr sz="1400">
                <a:solidFill>
                  <a:schemeClr val="tx1">
                    <a:tint val="75000"/>
                  </a:schemeClr>
                </a:solidFill>
              </a:defRPr>
            </a:lvl6pPr>
            <a:lvl7pPr marL="2742898" indent="0">
              <a:buNone/>
              <a:defRPr sz="1400">
                <a:solidFill>
                  <a:schemeClr val="tx1">
                    <a:tint val="75000"/>
                  </a:schemeClr>
                </a:solidFill>
              </a:defRPr>
            </a:lvl7pPr>
            <a:lvl8pPr marL="3200048" indent="0">
              <a:buNone/>
              <a:defRPr sz="1400">
                <a:solidFill>
                  <a:schemeClr val="tx1">
                    <a:tint val="75000"/>
                  </a:schemeClr>
                </a:solidFill>
              </a:defRPr>
            </a:lvl8pPr>
            <a:lvl9pPr marL="3657198" indent="0">
              <a:buNone/>
              <a:defRPr sz="1400">
                <a:solidFill>
                  <a:schemeClr val="tx1">
                    <a:tint val="75000"/>
                  </a:schemeClr>
                </a:solidFill>
              </a:defRPr>
            </a:lvl9pPr>
          </a:lstStyle>
          <a:p>
            <a:pPr lvl="0"/>
            <a:r>
              <a:rPr lang="pt-PT"/>
              <a:t>Click to edit Master text styles</a:t>
            </a:r>
          </a:p>
        </p:txBody>
      </p:sp>
      <p:sp>
        <p:nvSpPr>
          <p:cNvPr id="4" name="Date Placeholder 3"/>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84297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5" name="Date Placeholder 4"/>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40127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Click to edit Master title style</a:t>
            </a:r>
            <a:endParaRPr lang="es-ES_tradnl"/>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150" indent="0">
              <a:buNone/>
              <a:defRPr sz="2000" b="1"/>
            </a:lvl2pPr>
            <a:lvl3pPr marL="914300" indent="0">
              <a:buNone/>
              <a:defRPr sz="1800" b="1"/>
            </a:lvl3pPr>
            <a:lvl4pPr marL="1371450" indent="0">
              <a:buNone/>
              <a:defRPr sz="1600" b="1"/>
            </a:lvl4pPr>
            <a:lvl5pPr marL="1828598" indent="0">
              <a:buNone/>
              <a:defRPr sz="1600" b="1"/>
            </a:lvl5pPr>
            <a:lvl6pPr marL="2285748" indent="0">
              <a:buNone/>
              <a:defRPr sz="1600" b="1"/>
            </a:lvl6pPr>
            <a:lvl7pPr marL="2742898" indent="0">
              <a:buNone/>
              <a:defRPr sz="1600" b="1"/>
            </a:lvl7pPr>
            <a:lvl8pPr marL="3200048" indent="0">
              <a:buNone/>
              <a:defRPr sz="1600" b="1"/>
            </a:lvl8pPr>
            <a:lvl9pPr marL="3657198" indent="0">
              <a:buNone/>
              <a:defRPr sz="1600" b="1"/>
            </a:lvl9pPr>
          </a:lstStyle>
          <a:p>
            <a:pPr lvl="0"/>
            <a:r>
              <a:rPr lang="pt-PT"/>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50" indent="0">
              <a:buNone/>
              <a:defRPr sz="2000" b="1"/>
            </a:lvl2pPr>
            <a:lvl3pPr marL="914300" indent="0">
              <a:buNone/>
              <a:defRPr sz="1800" b="1"/>
            </a:lvl3pPr>
            <a:lvl4pPr marL="1371450" indent="0">
              <a:buNone/>
              <a:defRPr sz="1600" b="1"/>
            </a:lvl4pPr>
            <a:lvl5pPr marL="1828598" indent="0">
              <a:buNone/>
              <a:defRPr sz="1600" b="1"/>
            </a:lvl5pPr>
            <a:lvl6pPr marL="2285748" indent="0">
              <a:buNone/>
              <a:defRPr sz="1600" b="1"/>
            </a:lvl6pPr>
            <a:lvl7pPr marL="2742898" indent="0">
              <a:buNone/>
              <a:defRPr sz="1600" b="1"/>
            </a:lvl7pPr>
            <a:lvl8pPr marL="3200048" indent="0">
              <a:buNone/>
              <a:defRPr sz="1600" b="1"/>
            </a:lvl8pPr>
            <a:lvl9pPr marL="3657198" indent="0">
              <a:buNone/>
              <a:defRPr sz="1600" b="1"/>
            </a:lvl9pPr>
          </a:lstStyle>
          <a:p>
            <a:pPr lvl="0"/>
            <a:r>
              <a:rPr lang="pt-PT"/>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7" name="Date Placeholder 6"/>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193640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Click to edit Master title style</a:t>
            </a:r>
            <a:endParaRPr lang="es-ES_tradnl"/>
          </a:p>
        </p:txBody>
      </p:sp>
      <p:sp>
        <p:nvSpPr>
          <p:cNvPr id="3" name="Date Placeholder 2"/>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49047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2814874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2000" b="1"/>
            </a:lvl1pPr>
          </a:lstStyle>
          <a:p>
            <a:r>
              <a:rPr lang="pt-PT"/>
              <a:t>Click to edit Master title style</a:t>
            </a:r>
            <a:endParaRPr lang="es-ES_tradnl"/>
          </a:p>
        </p:txBody>
      </p:sp>
      <p:sp>
        <p:nvSpPr>
          <p:cNvPr id="3" name="Content Placeholder 2"/>
          <p:cNvSpPr>
            <a:spLocks noGrp="1"/>
          </p:cNvSpPr>
          <p:nvPr>
            <p:ph idx="1"/>
          </p:nvPr>
        </p:nvSpPr>
        <p:spPr>
          <a:xfrm>
            <a:off x="2681289"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Text Placeholder 3"/>
          <p:cNvSpPr>
            <a:spLocks noGrp="1"/>
          </p:cNvSpPr>
          <p:nvPr>
            <p:ph type="body" sz="half" idx="2"/>
          </p:nvPr>
        </p:nvSpPr>
        <p:spPr>
          <a:xfrm>
            <a:off x="342902" y="1913467"/>
            <a:ext cx="2256235" cy="6254751"/>
          </a:xfrm>
        </p:spPr>
        <p:txBody>
          <a:bodyPr/>
          <a:lstStyle>
            <a:lvl1pPr marL="0" indent="0">
              <a:buNone/>
              <a:defRPr sz="1400"/>
            </a:lvl1pPr>
            <a:lvl2pPr marL="457150" indent="0">
              <a:buNone/>
              <a:defRPr sz="1200"/>
            </a:lvl2pPr>
            <a:lvl3pPr marL="914300" indent="0">
              <a:buNone/>
              <a:defRPr sz="1000"/>
            </a:lvl3pPr>
            <a:lvl4pPr marL="1371450" indent="0">
              <a:buNone/>
              <a:defRPr sz="900"/>
            </a:lvl4pPr>
            <a:lvl5pPr marL="1828598" indent="0">
              <a:buNone/>
              <a:defRPr sz="900"/>
            </a:lvl5pPr>
            <a:lvl6pPr marL="2285748" indent="0">
              <a:buNone/>
              <a:defRPr sz="900"/>
            </a:lvl6pPr>
            <a:lvl7pPr marL="2742898" indent="0">
              <a:buNone/>
              <a:defRPr sz="900"/>
            </a:lvl7pPr>
            <a:lvl8pPr marL="3200048" indent="0">
              <a:buNone/>
              <a:defRPr sz="900"/>
            </a:lvl8pPr>
            <a:lvl9pPr marL="3657198"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401609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2"/>
            <a:ext cx="4114800" cy="755651"/>
          </a:xfrm>
        </p:spPr>
        <p:txBody>
          <a:bodyPr anchor="b"/>
          <a:lstStyle>
            <a:lvl1pPr algn="l">
              <a:defRPr sz="2000" b="1"/>
            </a:lvl1pPr>
          </a:lstStyle>
          <a:p>
            <a:r>
              <a:rPr lang="pt-PT"/>
              <a:t>Click to edit Master title style</a:t>
            </a:r>
            <a:endParaRPr lang="es-ES_tradnl"/>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50" indent="0">
              <a:buNone/>
              <a:defRPr sz="2800"/>
            </a:lvl2pPr>
            <a:lvl3pPr marL="914300" indent="0">
              <a:buNone/>
              <a:defRPr sz="2400"/>
            </a:lvl3pPr>
            <a:lvl4pPr marL="1371450" indent="0">
              <a:buNone/>
              <a:defRPr sz="2000"/>
            </a:lvl4pPr>
            <a:lvl5pPr marL="1828598" indent="0">
              <a:buNone/>
              <a:defRPr sz="2000"/>
            </a:lvl5pPr>
            <a:lvl6pPr marL="2285748" indent="0">
              <a:buNone/>
              <a:defRPr sz="2000"/>
            </a:lvl6pPr>
            <a:lvl7pPr marL="2742898" indent="0">
              <a:buNone/>
              <a:defRPr sz="2000"/>
            </a:lvl7pPr>
            <a:lvl8pPr marL="3200048" indent="0">
              <a:buNone/>
              <a:defRPr sz="2000"/>
            </a:lvl8pPr>
            <a:lvl9pPr marL="3657198" indent="0">
              <a:buNone/>
              <a:defRPr sz="2000"/>
            </a:lvl9pPr>
          </a:lstStyle>
          <a:p>
            <a:endParaRPr lang="es-ES_tradnl"/>
          </a:p>
        </p:txBody>
      </p:sp>
      <p:sp>
        <p:nvSpPr>
          <p:cNvPr id="4" name="Text Placeholder 3"/>
          <p:cNvSpPr>
            <a:spLocks noGrp="1"/>
          </p:cNvSpPr>
          <p:nvPr>
            <p:ph type="body" sz="half" idx="2"/>
          </p:nvPr>
        </p:nvSpPr>
        <p:spPr>
          <a:xfrm>
            <a:off x="1344216" y="7156453"/>
            <a:ext cx="4114800" cy="1073149"/>
          </a:xfrm>
        </p:spPr>
        <p:txBody>
          <a:bodyPr/>
          <a:lstStyle>
            <a:lvl1pPr marL="0" indent="0">
              <a:buNone/>
              <a:defRPr sz="1400"/>
            </a:lvl1pPr>
            <a:lvl2pPr marL="457150" indent="0">
              <a:buNone/>
              <a:defRPr sz="1200"/>
            </a:lvl2pPr>
            <a:lvl3pPr marL="914300" indent="0">
              <a:buNone/>
              <a:defRPr sz="1000"/>
            </a:lvl3pPr>
            <a:lvl4pPr marL="1371450" indent="0">
              <a:buNone/>
              <a:defRPr sz="900"/>
            </a:lvl4pPr>
            <a:lvl5pPr marL="1828598" indent="0">
              <a:buNone/>
              <a:defRPr sz="900"/>
            </a:lvl5pPr>
            <a:lvl6pPr marL="2285748" indent="0">
              <a:buNone/>
              <a:defRPr sz="900"/>
            </a:lvl6pPr>
            <a:lvl7pPr marL="2742898" indent="0">
              <a:buNone/>
              <a:defRPr sz="900"/>
            </a:lvl7pPr>
            <a:lvl8pPr marL="3200048" indent="0">
              <a:buNone/>
              <a:defRPr sz="900"/>
            </a:lvl8pPr>
            <a:lvl9pPr marL="3657198" indent="0">
              <a:buNone/>
              <a:defRPr sz="900"/>
            </a:lvl9pPr>
          </a:lstStyle>
          <a:p>
            <a:pPr lvl="0"/>
            <a:r>
              <a:rPr lang="pt-PT"/>
              <a:t>Click to edit Master text styles</a:t>
            </a:r>
          </a:p>
        </p:txBody>
      </p:sp>
      <p:sp>
        <p:nvSpPr>
          <p:cNvPr id="5" name="Date Placeholder 4"/>
          <p:cNvSpPr>
            <a:spLocks noGrp="1"/>
          </p:cNvSpPr>
          <p:nvPr>
            <p:ph type="dt" sz="half" idx="10"/>
          </p:nvPr>
        </p:nvSpPr>
        <p:spPr/>
        <p:txBody>
          <a:bodyPr/>
          <a:lstStyle/>
          <a:p>
            <a:fld id="{D15CD212-A161-1849-ACDE-07C2C82507B0}" type="datetimeFigureOut">
              <a:rPr lang="en-US" smtClean="0"/>
              <a:pPr/>
              <a:t>11/7/2020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133663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0" tIns="45715" rIns="91430" bIns="45715" rtlCol="0" anchor="ctr">
            <a:normAutofit/>
          </a:bodyPr>
          <a:lstStyle/>
          <a:p>
            <a:r>
              <a:rPr lang="pt-PT"/>
              <a:t>Click to edit Master title style</a:t>
            </a:r>
            <a:endParaRPr lang="es-ES_tradnl"/>
          </a:p>
        </p:txBody>
      </p:sp>
      <p:sp>
        <p:nvSpPr>
          <p:cNvPr id="3" name="Text Placeholder 2"/>
          <p:cNvSpPr>
            <a:spLocks noGrp="1"/>
          </p:cNvSpPr>
          <p:nvPr>
            <p:ph type="body" idx="1"/>
          </p:nvPr>
        </p:nvSpPr>
        <p:spPr>
          <a:xfrm>
            <a:off x="342900" y="2133601"/>
            <a:ext cx="6172200" cy="6034617"/>
          </a:xfrm>
          <a:prstGeom prst="rect">
            <a:avLst/>
          </a:prstGeom>
        </p:spPr>
        <p:txBody>
          <a:bodyPr vert="horz" lIns="91430" tIns="45715" rIns="91430" bIns="45715" rtlCol="0">
            <a:normAutofit/>
          </a:bodyPr>
          <a:lstStyle/>
          <a:p>
            <a:pPr lvl="0"/>
            <a:r>
              <a:rPr lang="pt-PT"/>
              <a:t>Click to edit Master text styles</a:t>
            </a:r>
          </a:p>
          <a:p>
            <a:pPr lvl="1"/>
            <a:r>
              <a:rPr lang="pt-PT"/>
              <a:t>Second level</a:t>
            </a:r>
          </a:p>
          <a:p>
            <a:pPr lvl="2"/>
            <a:r>
              <a:rPr lang="pt-PT"/>
              <a:t>Third level</a:t>
            </a:r>
          </a:p>
          <a:p>
            <a:pPr lvl="3"/>
            <a:r>
              <a:rPr lang="pt-PT"/>
              <a:t>Fourth level</a:t>
            </a:r>
          </a:p>
          <a:p>
            <a:pPr lvl="4"/>
            <a:r>
              <a:rPr lang="pt-PT"/>
              <a:t>Fifth level</a:t>
            </a:r>
            <a:endParaRPr lang="es-ES_tradnl"/>
          </a:p>
        </p:txBody>
      </p:sp>
      <p:sp>
        <p:nvSpPr>
          <p:cNvPr id="4" name="Date Placeholder 3"/>
          <p:cNvSpPr>
            <a:spLocks noGrp="1"/>
          </p:cNvSpPr>
          <p:nvPr>
            <p:ph type="dt" sz="half" idx="2"/>
          </p:nvPr>
        </p:nvSpPr>
        <p:spPr>
          <a:xfrm>
            <a:off x="342900" y="8475136"/>
            <a:ext cx="1600200" cy="486833"/>
          </a:xfrm>
          <a:prstGeom prst="rect">
            <a:avLst/>
          </a:prstGeom>
        </p:spPr>
        <p:txBody>
          <a:bodyPr vert="horz" lIns="91430" tIns="45715" rIns="91430" bIns="45715" rtlCol="0" anchor="ctr"/>
          <a:lstStyle>
            <a:lvl1pPr algn="l">
              <a:defRPr sz="1200">
                <a:solidFill>
                  <a:schemeClr val="tx1">
                    <a:tint val="75000"/>
                  </a:schemeClr>
                </a:solidFill>
              </a:defRPr>
            </a:lvl1pPr>
          </a:lstStyle>
          <a:p>
            <a:fld id="{D15CD212-A161-1849-ACDE-07C2C82507B0}" type="datetimeFigureOut">
              <a:rPr lang="en-US" smtClean="0"/>
              <a:pPr/>
              <a:t>11/7/2020</a:t>
            </a:fld>
            <a:endParaRPr lang="es-ES_tradnl"/>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30" tIns="45715" rIns="91430" bIns="45715" rtlCol="0" anchor="ctr"/>
          <a:lstStyle>
            <a:lvl1pPr algn="r">
              <a:defRPr sz="1200">
                <a:solidFill>
                  <a:schemeClr val="tx1">
                    <a:tint val="75000"/>
                  </a:schemeClr>
                </a:solidFill>
              </a:defRPr>
            </a:lvl1pPr>
          </a:lstStyle>
          <a:p>
            <a:fld id="{AD834E04-D043-2C45-8BB0-2AC104D3E241}" type="slidenum">
              <a:rPr lang="es-ES_tradnl" smtClean="0"/>
              <a:pPr/>
              <a:t>‹Nº›</a:t>
            </a:fld>
            <a:endParaRPr lang="es-ES_tradnl"/>
          </a:p>
        </p:txBody>
      </p:sp>
    </p:spTree>
    <p:extLst>
      <p:ext uri="{BB962C8B-B14F-4D97-AF65-F5344CB8AC3E}">
        <p14:creationId xmlns:p14="http://schemas.microsoft.com/office/powerpoint/2010/main" val="3641114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50" rtl="0" eaLnBrk="1" latinLnBrk="0" hangingPunct="1">
        <a:spcBef>
          <a:spcPct val="0"/>
        </a:spcBef>
        <a:buNone/>
        <a:defRPr sz="4400" kern="1200">
          <a:solidFill>
            <a:schemeClr val="tx1"/>
          </a:solidFill>
          <a:latin typeface="+mj-lt"/>
          <a:ea typeface="+mj-ea"/>
          <a:cs typeface="+mj-cs"/>
        </a:defRPr>
      </a:lvl1pPr>
    </p:titleStyle>
    <p:bodyStyle>
      <a:lvl1pPr marL="342862" indent="-342862" algn="l" defTabSz="457150" rtl="0" eaLnBrk="1" latinLnBrk="0" hangingPunct="1">
        <a:spcBef>
          <a:spcPct val="20000"/>
        </a:spcBef>
        <a:buFont typeface="Arial"/>
        <a:buChar char="•"/>
        <a:defRPr sz="3200" kern="1200">
          <a:solidFill>
            <a:schemeClr val="tx1"/>
          </a:solidFill>
          <a:latin typeface="+mn-lt"/>
          <a:ea typeface="+mn-ea"/>
          <a:cs typeface="+mn-cs"/>
        </a:defRPr>
      </a:lvl1pPr>
      <a:lvl2pPr marL="742868" indent="-285718" algn="l" defTabSz="457150" rtl="0" eaLnBrk="1" latinLnBrk="0" hangingPunct="1">
        <a:spcBef>
          <a:spcPct val="20000"/>
        </a:spcBef>
        <a:buFont typeface="Arial"/>
        <a:buChar char="–"/>
        <a:defRPr sz="2800" kern="1200">
          <a:solidFill>
            <a:schemeClr val="tx1"/>
          </a:solidFill>
          <a:latin typeface="+mn-lt"/>
          <a:ea typeface="+mn-ea"/>
          <a:cs typeface="+mn-cs"/>
        </a:defRPr>
      </a:lvl2pPr>
      <a:lvl3pPr marL="1142874" indent="-228574" algn="l" defTabSz="457150" rtl="0" eaLnBrk="1" latinLnBrk="0" hangingPunct="1">
        <a:spcBef>
          <a:spcPct val="20000"/>
        </a:spcBef>
        <a:buFont typeface="Arial"/>
        <a:buChar char="•"/>
        <a:defRPr sz="2400" kern="1200">
          <a:solidFill>
            <a:schemeClr val="tx1"/>
          </a:solidFill>
          <a:latin typeface="+mn-lt"/>
          <a:ea typeface="+mn-ea"/>
          <a:cs typeface="+mn-cs"/>
        </a:defRPr>
      </a:lvl3pPr>
      <a:lvl4pPr marL="1600024" indent="-228574" algn="l" defTabSz="457150" rtl="0" eaLnBrk="1" latinLnBrk="0" hangingPunct="1">
        <a:spcBef>
          <a:spcPct val="20000"/>
        </a:spcBef>
        <a:buFont typeface="Arial"/>
        <a:buChar char="–"/>
        <a:defRPr sz="2000" kern="1200">
          <a:solidFill>
            <a:schemeClr val="tx1"/>
          </a:solidFill>
          <a:latin typeface="+mn-lt"/>
          <a:ea typeface="+mn-ea"/>
          <a:cs typeface="+mn-cs"/>
        </a:defRPr>
      </a:lvl4pPr>
      <a:lvl5pPr marL="2057174" indent="-228574" algn="l" defTabSz="457150" rtl="0" eaLnBrk="1" latinLnBrk="0" hangingPunct="1">
        <a:spcBef>
          <a:spcPct val="20000"/>
        </a:spcBef>
        <a:buFont typeface="Arial"/>
        <a:buChar char="»"/>
        <a:defRPr sz="2000" kern="1200">
          <a:solidFill>
            <a:schemeClr val="tx1"/>
          </a:solidFill>
          <a:latin typeface="+mn-lt"/>
          <a:ea typeface="+mn-ea"/>
          <a:cs typeface="+mn-cs"/>
        </a:defRPr>
      </a:lvl5pPr>
      <a:lvl6pPr marL="2514324" indent="-228574" algn="l" defTabSz="457150" rtl="0" eaLnBrk="1" latinLnBrk="0" hangingPunct="1">
        <a:spcBef>
          <a:spcPct val="20000"/>
        </a:spcBef>
        <a:buFont typeface="Arial"/>
        <a:buChar char="•"/>
        <a:defRPr sz="2000" kern="1200">
          <a:solidFill>
            <a:schemeClr val="tx1"/>
          </a:solidFill>
          <a:latin typeface="+mn-lt"/>
          <a:ea typeface="+mn-ea"/>
          <a:cs typeface="+mn-cs"/>
        </a:defRPr>
      </a:lvl6pPr>
      <a:lvl7pPr marL="2971474" indent="-228574" algn="l" defTabSz="457150" rtl="0" eaLnBrk="1" latinLnBrk="0" hangingPunct="1">
        <a:spcBef>
          <a:spcPct val="20000"/>
        </a:spcBef>
        <a:buFont typeface="Arial"/>
        <a:buChar char="•"/>
        <a:defRPr sz="2000" kern="1200">
          <a:solidFill>
            <a:schemeClr val="tx1"/>
          </a:solidFill>
          <a:latin typeface="+mn-lt"/>
          <a:ea typeface="+mn-ea"/>
          <a:cs typeface="+mn-cs"/>
        </a:defRPr>
      </a:lvl7pPr>
      <a:lvl8pPr marL="3428623" indent="-228574" algn="l" defTabSz="457150" rtl="0" eaLnBrk="1" latinLnBrk="0" hangingPunct="1">
        <a:spcBef>
          <a:spcPct val="20000"/>
        </a:spcBef>
        <a:buFont typeface="Arial"/>
        <a:buChar char="•"/>
        <a:defRPr sz="2000" kern="1200">
          <a:solidFill>
            <a:schemeClr val="tx1"/>
          </a:solidFill>
          <a:latin typeface="+mn-lt"/>
          <a:ea typeface="+mn-ea"/>
          <a:cs typeface="+mn-cs"/>
        </a:defRPr>
      </a:lvl8pPr>
      <a:lvl9pPr marL="3885772" indent="-228574" algn="l" defTabSz="45715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0" rtl="0" eaLnBrk="1" latinLnBrk="0" hangingPunct="1">
        <a:defRPr sz="1800" kern="1200">
          <a:solidFill>
            <a:schemeClr val="tx1"/>
          </a:solidFill>
          <a:latin typeface="+mn-lt"/>
          <a:ea typeface="+mn-ea"/>
          <a:cs typeface="+mn-cs"/>
        </a:defRPr>
      </a:lvl1pPr>
      <a:lvl2pPr marL="457150" algn="l" defTabSz="457150" rtl="0" eaLnBrk="1" latinLnBrk="0" hangingPunct="1">
        <a:defRPr sz="1800" kern="1200">
          <a:solidFill>
            <a:schemeClr val="tx1"/>
          </a:solidFill>
          <a:latin typeface="+mn-lt"/>
          <a:ea typeface="+mn-ea"/>
          <a:cs typeface="+mn-cs"/>
        </a:defRPr>
      </a:lvl2pPr>
      <a:lvl3pPr marL="914300" algn="l" defTabSz="457150" rtl="0" eaLnBrk="1" latinLnBrk="0" hangingPunct="1">
        <a:defRPr sz="1800" kern="1200">
          <a:solidFill>
            <a:schemeClr val="tx1"/>
          </a:solidFill>
          <a:latin typeface="+mn-lt"/>
          <a:ea typeface="+mn-ea"/>
          <a:cs typeface="+mn-cs"/>
        </a:defRPr>
      </a:lvl3pPr>
      <a:lvl4pPr marL="1371450" algn="l" defTabSz="457150" rtl="0" eaLnBrk="1" latinLnBrk="0" hangingPunct="1">
        <a:defRPr sz="1800" kern="1200">
          <a:solidFill>
            <a:schemeClr val="tx1"/>
          </a:solidFill>
          <a:latin typeface="+mn-lt"/>
          <a:ea typeface="+mn-ea"/>
          <a:cs typeface="+mn-cs"/>
        </a:defRPr>
      </a:lvl4pPr>
      <a:lvl5pPr marL="1828598" algn="l" defTabSz="457150" rtl="0" eaLnBrk="1" latinLnBrk="0" hangingPunct="1">
        <a:defRPr sz="1800" kern="1200">
          <a:solidFill>
            <a:schemeClr val="tx1"/>
          </a:solidFill>
          <a:latin typeface="+mn-lt"/>
          <a:ea typeface="+mn-ea"/>
          <a:cs typeface="+mn-cs"/>
        </a:defRPr>
      </a:lvl5pPr>
      <a:lvl6pPr marL="2285748" algn="l" defTabSz="457150" rtl="0" eaLnBrk="1" latinLnBrk="0" hangingPunct="1">
        <a:defRPr sz="1800" kern="1200">
          <a:solidFill>
            <a:schemeClr val="tx1"/>
          </a:solidFill>
          <a:latin typeface="+mn-lt"/>
          <a:ea typeface="+mn-ea"/>
          <a:cs typeface="+mn-cs"/>
        </a:defRPr>
      </a:lvl6pPr>
      <a:lvl7pPr marL="2742898" algn="l" defTabSz="457150" rtl="0" eaLnBrk="1" latinLnBrk="0" hangingPunct="1">
        <a:defRPr sz="1800" kern="1200">
          <a:solidFill>
            <a:schemeClr val="tx1"/>
          </a:solidFill>
          <a:latin typeface="+mn-lt"/>
          <a:ea typeface="+mn-ea"/>
          <a:cs typeface="+mn-cs"/>
        </a:defRPr>
      </a:lvl7pPr>
      <a:lvl8pPr marL="3200048" algn="l" defTabSz="457150" rtl="0" eaLnBrk="1" latinLnBrk="0" hangingPunct="1">
        <a:defRPr sz="1800" kern="1200">
          <a:solidFill>
            <a:schemeClr val="tx1"/>
          </a:solidFill>
          <a:latin typeface="+mn-lt"/>
          <a:ea typeface="+mn-ea"/>
          <a:cs typeface="+mn-cs"/>
        </a:defRPr>
      </a:lvl8pPr>
      <a:lvl9pPr marL="3657198" algn="l" defTabSz="45715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342900" y="366184"/>
            <a:ext cx="6172200" cy="1524000"/>
          </a:xfrm>
          <a:prstGeom prst="rect">
            <a:avLst/>
          </a:prstGeom>
        </p:spPr>
        <p:txBody>
          <a:bodyPr vert="horz" lIns="91425" tIns="45713" rIns="91425" bIns="45713" rtlCol="0" anchor="ctr">
            <a:normAutofit/>
          </a:bodyPr>
          <a:lstStyle/>
          <a:p>
            <a:r>
              <a:rPr lang="pt-PT"/>
              <a:t>Clique para editar o estilo</a:t>
            </a:r>
          </a:p>
        </p:txBody>
      </p:sp>
      <p:sp>
        <p:nvSpPr>
          <p:cNvPr id="3" name="Marcador de Posição do Texto 2"/>
          <p:cNvSpPr>
            <a:spLocks noGrp="1"/>
          </p:cNvSpPr>
          <p:nvPr>
            <p:ph type="body" idx="1"/>
          </p:nvPr>
        </p:nvSpPr>
        <p:spPr>
          <a:xfrm>
            <a:off x="342900" y="2133602"/>
            <a:ext cx="6172200" cy="6034617"/>
          </a:xfrm>
          <a:prstGeom prst="rect">
            <a:avLst/>
          </a:prstGeom>
        </p:spPr>
        <p:txBody>
          <a:bodyPr vert="horz" lIns="91425" tIns="45713" rIns="91425" bIns="45713" rtlCol="0">
            <a:normAutofit/>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2"/>
          </p:nvPr>
        </p:nvSpPr>
        <p:spPr>
          <a:xfrm>
            <a:off x="342900" y="8475136"/>
            <a:ext cx="1600200" cy="486833"/>
          </a:xfrm>
          <a:prstGeom prst="rect">
            <a:avLst/>
          </a:prstGeom>
        </p:spPr>
        <p:txBody>
          <a:bodyPr vert="horz" lIns="91425" tIns="45713" rIns="91425" bIns="45713" rtlCol="0" anchor="ctr"/>
          <a:lstStyle>
            <a:lvl1pPr algn="l">
              <a:defRPr sz="1200">
                <a:solidFill>
                  <a:schemeClr val="tx1">
                    <a:tint val="75000"/>
                  </a:schemeClr>
                </a:solidFill>
              </a:defRPr>
            </a:lvl1pPr>
          </a:lstStyle>
          <a:p>
            <a:pPr defTabSz="914250"/>
            <a:fld id="{B29D7054-7BE6-4736-BA78-2E05A8DC5202}" type="datetimeFigureOut">
              <a:rPr lang="pt-PT" smtClean="0">
                <a:solidFill>
                  <a:prstClr val="black">
                    <a:tint val="75000"/>
                  </a:prstClr>
                </a:solidFill>
                <a:latin typeface="Calibri"/>
              </a:rPr>
              <a:pPr defTabSz="914250"/>
              <a:t>07/11/2020</a:t>
            </a:fld>
            <a:endParaRPr lang="pt-PT">
              <a:solidFill>
                <a:prstClr val="black">
                  <a:tint val="75000"/>
                </a:prstClr>
              </a:solidFill>
              <a:latin typeface="Calibri"/>
            </a:endParaRPr>
          </a:p>
        </p:txBody>
      </p:sp>
      <p:sp>
        <p:nvSpPr>
          <p:cNvPr id="5" name="Marcador de Posição do Rodapé 4"/>
          <p:cNvSpPr>
            <a:spLocks noGrp="1"/>
          </p:cNvSpPr>
          <p:nvPr>
            <p:ph type="ftr" sz="quarter" idx="3"/>
          </p:nvPr>
        </p:nvSpPr>
        <p:spPr>
          <a:xfrm>
            <a:off x="2343150" y="8475136"/>
            <a:ext cx="2171700" cy="486833"/>
          </a:xfrm>
          <a:prstGeom prst="rect">
            <a:avLst/>
          </a:prstGeom>
        </p:spPr>
        <p:txBody>
          <a:bodyPr vert="horz" lIns="91425" tIns="45713" rIns="91425" bIns="45713" rtlCol="0" anchor="ctr"/>
          <a:lstStyle>
            <a:lvl1pPr algn="ctr">
              <a:defRPr sz="1200">
                <a:solidFill>
                  <a:schemeClr val="tx1">
                    <a:tint val="75000"/>
                  </a:schemeClr>
                </a:solidFill>
              </a:defRPr>
            </a:lvl1pPr>
          </a:lstStyle>
          <a:p>
            <a:pPr defTabSz="914250"/>
            <a:endParaRPr lang="pt-PT">
              <a:solidFill>
                <a:prstClr val="black">
                  <a:tint val="75000"/>
                </a:prstClr>
              </a:solidFill>
              <a:latin typeface="Calibri"/>
            </a:endParaRPr>
          </a:p>
        </p:txBody>
      </p:sp>
      <p:sp>
        <p:nvSpPr>
          <p:cNvPr id="6" name="Marcador de Posição do Número do Diapositivo 5"/>
          <p:cNvSpPr>
            <a:spLocks noGrp="1"/>
          </p:cNvSpPr>
          <p:nvPr>
            <p:ph type="sldNum" sz="quarter" idx="4"/>
          </p:nvPr>
        </p:nvSpPr>
        <p:spPr>
          <a:xfrm>
            <a:off x="4914900" y="8475136"/>
            <a:ext cx="1600200" cy="486833"/>
          </a:xfrm>
          <a:prstGeom prst="rect">
            <a:avLst/>
          </a:prstGeom>
        </p:spPr>
        <p:txBody>
          <a:bodyPr vert="horz" lIns="91425" tIns="45713" rIns="91425" bIns="45713" rtlCol="0" anchor="ctr"/>
          <a:lstStyle>
            <a:lvl1pPr algn="r">
              <a:defRPr sz="1200">
                <a:solidFill>
                  <a:schemeClr val="tx1">
                    <a:tint val="75000"/>
                  </a:schemeClr>
                </a:solidFill>
              </a:defRPr>
            </a:lvl1pPr>
          </a:lstStyle>
          <a:p>
            <a:pPr defTabSz="914250"/>
            <a:fld id="{7931D115-E2D9-4FFB-A1F9-DE5F7EAAC947}" type="slidenum">
              <a:rPr lang="pt-PT" smtClean="0">
                <a:solidFill>
                  <a:prstClr val="black">
                    <a:tint val="75000"/>
                  </a:prstClr>
                </a:solidFill>
                <a:latin typeface="Calibri"/>
              </a:rPr>
              <a:pPr defTabSz="914250"/>
              <a:t>‹Nº›</a:t>
            </a:fld>
            <a:endParaRPr lang="pt-PT">
              <a:solidFill>
                <a:prstClr val="black">
                  <a:tint val="75000"/>
                </a:prstClr>
              </a:solidFill>
              <a:latin typeface="Calibri"/>
            </a:endParaRPr>
          </a:p>
        </p:txBody>
      </p:sp>
    </p:spTree>
    <p:extLst>
      <p:ext uri="{BB962C8B-B14F-4D97-AF65-F5344CB8AC3E}">
        <p14:creationId xmlns:p14="http://schemas.microsoft.com/office/powerpoint/2010/main" val="1620233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250" rtl="0" eaLnBrk="1" latinLnBrk="0" hangingPunct="1">
        <a:spcBef>
          <a:spcPct val="0"/>
        </a:spcBef>
        <a:buNone/>
        <a:defRPr sz="4400" kern="1200">
          <a:solidFill>
            <a:schemeClr val="tx1"/>
          </a:solidFill>
          <a:latin typeface="+mj-lt"/>
          <a:ea typeface="+mj-ea"/>
          <a:cs typeface="+mj-cs"/>
        </a:defRPr>
      </a:lvl1pPr>
    </p:titleStyle>
    <p:bodyStyle>
      <a:lvl1pPr marL="342843" indent="-342843" algn="l" defTabSz="91425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27" indent="-285702" algn="l" defTabSz="91425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11" indent="-228562" algn="l" defTabSz="91425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36"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061"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186"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11"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34"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58" indent="-228562" algn="l" defTabSz="91425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250" rtl="0" eaLnBrk="1" latinLnBrk="0" hangingPunct="1">
        <a:defRPr sz="1800" kern="1200">
          <a:solidFill>
            <a:schemeClr val="tx1"/>
          </a:solidFill>
          <a:latin typeface="+mn-lt"/>
          <a:ea typeface="+mn-ea"/>
          <a:cs typeface="+mn-cs"/>
        </a:defRPr>
      </a:lvl1pPr>
      <a:lvl2pPr marL="457125" algn="l" defTabSz="914250" rtl="0" eaLnBrk="1" latinLnBrk="0" hangingPunct="1">
        <a:defRPr sz="1800" kern="1200">
          <a:solidFill>
            <a:schemeClr val="tx1"/>
          </a:solidFill>
          <a:latin typeface="+mn-lt"/>
          <a:ea typeface="+mn-ea"/>
          <a:cs typeface="+mn-cs"/>
        </a:defRPr>
      </a:lvl2pPr>
      <a:lvl3pPr marL="914250" algn="l" defTabSz="914250" rtl="0" eaLnBrk="1" latinLnBrk="0" hangingPunct="1">
        <a:defRPr sz="1800" kern="1200">
          <a:solidFill>
            <a:schemeClr val="tx1"/>
          </a:solidFill>
          <a:latin typeface="+mn-lt"/>
          <a:ea typeface="+mn-ea"/>
          <a:cs typeface="+mn-cs"/>
        </a:defRPr>
      </a:lvl3pPr>
      <a:lvl4pPr marL="1371375" algn="l" defTabSz="914250" rtl="0" eaLnBrk="1" latinLnBrk="0" hangingPunct="1">
        <a:defRPr sz="1800" kern="1200">
          <a:solidFill>
            <a:schemeClr val="tx1"/>
          </a:solidFill>
          <a:latin typeface="+mn-lt"/>
          <a:ea typeface="+mn-ea"/>
          <a:cs typeface="+mn-cs"/>
        </a:defRPr>
      </a:lvl4pPr>
      <a:lvl5pPr marL="1828497" algn="l" defTabSz="914250" rtl="0" eaLnBrk="1" latinLnBrk="0" hangingPunct="1">
        <a:defRPr sz="1800" kern="1200">
          <a:solidFill>
            <a:schemeClr val="tx1"/>
          </a:solidFill>
          <a:latin typeface="+mn-lt"/>
          <a:ea typeface="+mn-ea"/>
          <a:cs typeface="+mn-cs"/>
        </a:defRPr>
      </a:lvl5pPr>
      <a:lvl6pPr marL="2285622" algn="l" defTabSz="914250" rtl="0" eaLnBrk="1" latinLnBrk="0" hangingPunct="1">
        <a:defRPr sz="1800" kern="1200">
          <a:solidFill>
            <a:schemeClr val="tx1"/>
          </a:solidFill>
          <a:latin typeface="+mn-lt"/>
          <a:ea typeface="+mn-ea"/>
          <a:cs typeface="+mn-cs"/>
        </a:defRPr>
      </a:lvl6pPr>
      <a:lvl7pPr marL="2742747" algn="l" defTabSz="914250" rtl="0" eaLnBrk="1" latinLnBrk="0" hangingPunct="1">
        <a:defRPr sz="1800" kern="1200">
          <a:solidFill>
            <a:schemeClr val="tx1"/>
          </a:solidFill>
          <a:latin typeface="+mn-lt"/>
          <a:ea typeface="+mn-ea"/>
          <a:cs typeface="+mn-cs"/>
        </a:defRPr>
      </a:lvl7pPr>
      <a:lvl8pPr marL="3199872" algn="l" defTabSz="914250" rtl="0" eaLnBrk="1" latinLnBrk="0" hangingPunct="1">
        <a:defRPr sz="1800" kern="1200">
          <a:solidFill>
            <a:schemeClr val="tx1"/>
          </a:solidFill>
          <a:latin typeface="+mn-lt"/>
          <a:ea typeface="+mn-ea"/>
          <a:cs typeface="+mn-cs"/>
        </a:defRPr>
      </a:lvl8pPr>
      <a:lvl9pPr marL="3656997" algn="l" defTabSz="91425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jpeg"/><Relationship Id="rId3" Type="http://schemas.openxmlformats.org/officeDocument/2006/relationships/hyperlink" Target="https://linkinghub.elsevier.com/retrieve/pii/S0001731009729126" TargetMode="External"/><Relationship Id="rId7" Type="http://schemas.openxmlformats.org/officeDocument/2006/relationships/image" Target="../media/image2.jpeg"/><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jpeg"/><Relationship Id="rId11" Type="http://schemas.openxmlformats.org/officeDocument/2006/relationships/image" Target="../media/image6.png"/><Relationship Id="rId5" Type="http://schemas.openxmlformats.org/officeDocument/2006/relationships/hyperlink" Target="http://www.revistagastroenterologiamexico.org/es-epidermolisis-bullosa-adquirida-complicada-por-articulo-X0375090611285228" TargetMode="External"/><Relationship Id="rId10" Type="http://schemas.openxmlformats.org/officeDocument/2006/relationships/image" Target="../media/image5.jpeg"/><Relationship Id="rId4" Type="http://schemas.openxmlformats.org/officeDocument/2006/relationships/hyperlink" Target="https://pubmed.ncbi.nlm.nih.gov/29500068/" TargetMode="External"/><Relationship Id="rId9" Type="http://schemas.openxmlformats.org/officeDocument/2006/relationships/image" Target="../media/image4.png"/><Relationship Id="rId1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ChangeArrowheads="1"/>
          </p:cNvSpPr>
          <p:nvPr/>
        </p:nvSpPr>
        <p:spPr bwMode="auto">
          <a:xfrm>
            <a:off x="538226" y="862514"/>
            <a:ext cx="5894057" cy="422900"/>
          </a:xfrm>
          <a:prstGeom prst="rect">
            <a:avLst/>
          </a:prstGeom>
          <a:solidFill>
            <a:schemeClr val="accent1">
              <a:lumMod val="50000"/>
            </a:schemeClr>
          </a:solidFill>
          <a:ln w="9525">
            <a:noFill/>
            <a:miter lim="800000"/>
            <a:headEnd/>
            <a:tailEnd/>
          </a:ln>
          <a:effectLst/>
        </p:spPr>
        <p:txBody>
          <a:bodyPr vert="horz" wrap="square" lIns="22574" tIns="11285" rIns="22574" bIns="11285" numCol="1" anchor="ctr" anchorCtr="0" compatLnSpc="1">
            <a:prstTxWarp prst="textNoShape">
              <a:avLst/>
            </a:prstTxWarp>
            <a:spAutoFit/>
          </a:bodyPr>
          <a:lstStyle/>
          <a:p>
            <a:pPr algn="ctr" defTabSz="225729" eaLnBrk="0" fontAlgn="base" hangingPunct="0">
              <a:spcBef>
                <a:spcPct val="0"/>
              </a:spcBef>
              <a:spcAft>
                <a:spcPct val="0"/>
              </a:spcAft>
            </a:pPr>
            <a:r>
              <a:rPr lang="pt-PT" sz="1300" b="1" dirty="0">
                <a:solidFill>
                  <a:prstClr val="white"/>
                </a:solidFill>
              </a:rPr>
              <a:t>HOSPITAL CLÍNICO QUIRÚRGICO: HERMANOS AMEIJEIRAS.</a:t>
            </a:r>
          </a:p>
          <a:p>
            <a:pPr algn="ctr" defTabSz="225729" eaLnBrk="0" fontAlgn="base" hangingPunct="0">
              <a:spcBef>
                <a:spcPct val="0"/>
              </a:spcBef>
              <a:spcAft>
                <a:spcPct val="0"/>
              </a:spcAft>
            </a:pPr>
            <a:r>
              <a:rPr lang="pt-PT" sz="1300" b="1" dirty="0">
                <a:solidFill>
                  <a:prstClr val="white"/>
                </a:solidFill>
              </a:rPr>
              <a:t>SERVICIO DE GASTROENTEROLOGÍA</a:t>
            </a:r>
          </a:p>
        </p:txBody>
      </p:sp>
      <p:sp>
        <p:nvSpPr>
          <p:cNvPr id="10" name="CaixaDeTexto 9"/>
          <p:cNvSpPr txBox="1"/>
          <p:nvPr/>
        </p:nvSpPr>
        <p:spPr>
          <a:xfrm>
            <a:off x="203862" y="2134791"/>
            <a:ext cx="3048021" cy="1592451"/>
          </a:xfrm>
          <a:prstGeom prst="rect">
            <a:avLst/>
          </a:prstGeom>
          <a:noFill/>
        </p:spPr>
        <p:txBody>
          <a:bodyPr wrap="square" lIns="22574" tIns="11285" rIns="22574" bIns="11285" rtlCol="0">
            <a:spAutoFit/>
          </a:bodyPr>
          <a:lstStyle/>
          <a:p>
            <a:pPr defTabSz="914200"/>
            <a:r>
              <a:rPr lang="es-ES" sz="1100" b="1" dirty="0">
                <a:solidFill>
                  <a:prstClr val="black"/>
                </a:solidFill>
                <a:cs typeface="Arial" pitchFamily="34" charset="0"/>
              </a:rPr>
              <a:t>Introducción:</a:t>
            </a:r>
          </a:p>
          <a:p>
            <a:pPr algn="just"/>
            <a:r>
              <a:rPr lang="es-ES" sz="700" dirty="0"/>
              <a:t>La Epidermólisis Bullosa (EB) es una enfermedad autoinmune de carácter genético caracterizado por fragilidad de la piel y mucosas, que desencadena en la formacion de úlceras y ampollas en respuesta a traumatismos menores.  Afectando a la piel y a varios sistemas incluidos el gastrointestinal, genitourinario, pulmonar y ocular</a:t>
            </a:r>
            <a:r>
              <a:rPr lang="es-ES" sz="700" baseline="30000" dirty="0"/>
              <a:t> (1)(2)</a:t>
            </a:r>
            <a:r>
              <a:rPr lang="es-ES" sz="700" dirty="0"/>
              <a:t>. Con una prevalencia de 1 de cada 17 000 a 50 000 nacidos vivos afectando a ambos sexos por igual, sin características raciales.</a:t>
            </a:r>
            <a:r>
              <a:rPr lang="es-ES" sz="700" baseline="30000" dirty="0"/>
              <a:t>(2) (3)</a:t>
            </a:r>
            <a:endParaRPr lang="es-EC" sz="700" dirty="0"/>
          </a:p>
          <a:p>
            <a:pPr algn="just"/>
            <a:r>
              <a:rPr lang="es-ES" sz="700" dirty="0"/>
              <a:t>Existen tres formas principales de la enfermedad la EB simple que representa el 92%, la EB distrofica en 5 % y la EB de la unión el 1% de los casos. </a:t>
            </a:r>
            <a:r>
              <a:rPr lang="es-ES" sz="700" baseline="30000" dirty="0"/>
              <a:t>(2)</a:t>
            </a:r>
            <a:r>
              <a:rPr lang="es-ES" sz="700" dirty="0"/>
              <a:t> </a:t>
            </a:r>
            <a:endParaRPr lang="es-EC" sz="700" dirty="0"/>
          </a:p>
          <a:p>
            <a:pPr algn="just"/>
            <a:r>
              <a:rPr lang="es-ES" sz="700" dirty="0"/>
              <a:t>Se presenta el caso de un paciente de 25 años con epidermiolisis bullosa distrofica previamente diagnosticada,  con un cuadro clinico de disfagia, a quién se diagnosticó mediante endoscopía digestiva superior la presencia de una estenosis por anillos y membranas en el esófago proximal, realizando dilatación esofágica en varias sesiones con evolución satisfactoria.</a:t>
            </a:r>
            <a:endParaRPr lang="es-EC" sz="700" dirty="0"/>
          </a:p>
        </p:txBody>
      </p:sp>
      <p:sp>
        <p:nvSpPr>
          <p:cNvPr id="24" name="CaixaDeTexto 23"/>
          <p:cNvSpPr txBox="1"/>
          <p:nvPr/>
        </p:nvSpPr>
        <p:spPr>
          <a:xfrm>
            <a:off x="182065" y="6310785"/>
            <a:ext cx="3060985" cy="207456"/>
          </a:xfrm>
          <a:prstGeom prst="rect">
            <a:avLst/>
          </a:prstGeom>
          <a:noFill/>
        </p:spPr>
        <p:txBody>
          <a:bodyPr wrap="square" lIns="22574" tIns="11285" rIns="22574" bIns="11285" rtlCol="0">
            <a:spAutoFit/>
          </a:bodyPr>
          <a:lstStyle/>
          <a:p>
            <a:pPr algn="just" defTabSz="914200"/>
            <a:endParaRPr lang="pt-PT" sz="1200" b="1" dirty="0">
              <a:solidFill>
                <a:prstClr val="black"/>
              </a:solidFill>
              <a:latin typeface="Arial" pitchFamily="34" charset="0"/>
              <a:cs typeface="Arial" pitchFamily="34" charset="0"/>
            </a:endParaRPr>
          </a:p>
        </p:txBody>
      </p:sp>
      <p:sp>
        <p:nvSpPr>
          <p:cNvPr id="27" name="Rectangle 3"/>
          <p:cNvSpPr>
            <a:spLocks noChangeArrowheads="1"/>
          </p:cNvSpPr>
          <p:nvPr/>
        </p:nvSpPr>
        <p:spPr bwMode="auto">
          <a:xfrm>
            <a:off x="3560904" y="5341658"/>
            <a:ext cx="3060986" cy="1176953"/>
          </a:xfrm>
          <a:prstGeom prst="rect">
            <a:avLst/>
          </a:prstGeom>
          <a:solidFill>
            <a:schemeClr val="accent1">
              <a:lumMod val="50000"/>
            </a:schemeClr>
          </a:solidFill>
          <a:ln w="9525">
            <a:noFill/>
            <a:miter lim="800000"/>
            <a:headEnd/>
            <a:tailEnd/>
          </a:ln>
          <a:effectLst/>
        </p:spPr>
        <p:txBody>
          <a:bodyPr vert="horz" wrap="square" lIns="22574" tIns="11285" rIns="22574" bIns="11285" numCol="1" anchor="ctr" anchorCtr="0" compatLnSpc="1">
            <a:prstTxWarp prst="textNoShape">
              <a:avLst/>
            </a:prstTxWarp>
            <a:spAutoFit/>
          </a:bodyPr>
          <a:lstStyle/>
          <a:p>
            <a:pPr algn="just" defTabSz="914200"/>
            <a:r>
              <a:rPr lang="es-CL" sz="1200" b="1" dirty="0">
                <a:solidFill>
                  <a:prstClr val="white"/>
                </a:solidFill>
                <a:latin typeface="Calibri"/>
              </a:rPr>
              <a:t>CONCLUSIONES</a:t>
            </a:r>
            <a:r>
              <a:rPr lang="es-CL" sz="1050" b="1" dirty="0">
                <a:solidFill>
                  <a:prstClr val="white"/>
                </a:solidFill>
                <a:latin typeface="Calibri"/>
              </a:rPr>
              <a:t>:</a:t>
            </a:r>
            <a:endParaRPr lang="es-CL" sz="1050" dirty="0">
              <a:solidFill>
                <a:prstClr val="white"/>
              </a:solidFill>
              <a:latin typeface="Calibri"/>
            </a:endParaRPr>
          </a:p>
          <a:p>
            <a:pPr algn="just"/>
            <a:r>
              <a:rPr lang="es-ES" sz="700" dirty="0">
                <a:solidFill>
                  <a:schemeClr val="bg1"/>
                </a:solidFill>
              </a:rPr>
              <a:t>- La EB con afectación esofágica es una rara entidad en la práctica clínica diaria, siendo el tratamiento de elección de las estenosis la vía endoscópica con excelentes resultados y un buen perfil de seguridad, ya sea con bujías como en el caso presentado, o con balón neumático, existiendo menor tasa de complicaciones en este último grupo.</a:t>
            </a:r>
          </a:p>
          <a:p>
            <a:pPr algn="just"/>
            <a:r>
              <a:rPr lang="es-ES" sz="700" dirty="0">
                <a:solidFill>
                  <a:schemeClr val="bg1"/>
                </a:solidFill>
              </a:rPr>
              <a:t> - Aun no </a:t>
            </a:r>
            <a:r>
              <a:rPr lang="es-ES" sz="700">
                <a:solidFill>
                  <a:schemeClr val="bg1"/>
                </a:solidFill>
              </a:rPr>
              <a:t>existe consenso </a:t>
            </a:r>
            <a:r>
              <a:rPr lang="es-ES" sz="700" dirty="0">
                <a:solidFill>
                  <a:schemeClr val="bg1"/>
                </a:solidFill>
              </a:rPr>
              <a:t>específico sobre el uso de agentes antifibróticos intralesionales asociado a las dilataciones en los casos refractarios, dejando </a:t>
            </a:r>
            <a:r>
              <a:rPr lang="es-ES" sz="700">
                <a:solidFill>
                  <a:schemeClr val="bg1"/>
                </a:solidFill>
              </a:rPr>
              <a:t>a consideración </a:t>
            </a:r>
            <a:r>
              <a:rPr lang="es-ES" sz="700" dirty="0">
                <a:solidFill>
                  <a:schemeClr val="bg1"/>
                </a:solidFill>
              </a:rPr>
              <a:t>del endoscopista o de la experiencia local en el uso </a:t>
            </a:r>
            <a:r>
              <a:rPr lang="es-ES" sz="700">
                <a:solidFill>
                  <a:schemeClr val="bg1"/>
                </a:solidFill>
              </a:rPr>
              <a:t>de éstos </a:t>
            </a:r>
            <a:r>
              <a:rPr lang="es-ES" sz="700" dirty="0">
                <a:solidFill>
                  <a:schemeClr val="bg1"/>
                </a:solidFill>
              </a:rPr>
              <a:t>medicamentos. </a:t>
            </a:r>
            <a:endParaRPr lang="es-EC" sz="700" dirty="0">
              <a:solidFill>
                <a:schemeClr val="bg1"/>
              </a:solidFill>
            </a:endParaRPr>
          </a:p>
        </p:txBody>
      </p:sp>
      <p:sp>
        <p:nvSpPr>
          <p:cNvPr id="28" name="CaixaDeTexto 27"/>
          <p:cNvSpPr txBox="1"/>
          <p:nvPr/>
        </p:nvSpPr>
        <p:spPr>
          <a:xfrm>
            <a:off x="3560905" y="2171623"/>
            <a:ext cx="3060985" cy="192068"/>
          </a:xfrm>
          <a:prstGeom prst="rect">
            <a:avLst/>
          </a:prstGeom>
          <a:noFill/>
        </p:spPr>
        <p:txBody>
          <a:bodyPr wrap="square" lIns="22574" tIns="11285" rIns="22574" bIns="11285" rtlCol="0">
            <a:spAutoFit/>
          </a:bodyPr>
          <a:lstStyle/>
          <a:p>
            <a:pPr algn="just" defTabSz="914200"/>
            <a:r>
              <a:rPr lang="es-ES" sz="1100" b="1" dirty="0">
                <a:latin typeface="Arial Black" panose="020B0A04020102020204" pitchFamily="34" charset="0"/>
              </a:rPr>
              <a:t>I</a:t>
            </a:r>
            <a:r>
              <a:rPr lang="es-ES" sz="1100" dirty="0">
                <a:latin typeface="Arial Black" panose="020B0A04020102020204" pitchFamily="34" charset="0"/>
              </a:rPr>
              <a:t>mágenes </a:t>
            </a:r>
            <a:endParaRPr lang="pt-PT" sz="1100" dirty="0">
              <a:latin typeface="Arial Black" panose="020B0A04020102020204" pitchFamily="34" charset="0"/>
              <a:cs typeface="Arial" pitchFamily="34" charset="0"/>
            </a:endParaRPr>
          </a:p>
        </p:txBody>
      </p:sp>
      <p:sp>
        <p:nvSpPr>
          <p:cNvPr id="12" name="Rectangle 3"/>
          <p:cNvSpPr>
            <a:spLocks noChangeArrowheads="1"/>
          </p:cNvSpPr>
          <p:nvPr/>
        </p:nvSpPr>
        <p:spPr bwMode="auto">
          <a:xfrm>
            <a:off x="3556777" y="6595791"/>
            <a:ext cx="3060986" cy="1931005"/>
          </a:xfrm>
          <a:prstGeom prst="rect">
            <a:avLst/>
          </a:prstGeom>
          <a:solidFill>
            <a:schemeClr val="accent1">
              <a:lumMod val="50000"/>
            </a:schemeClr>
          </a:solidFill>
          <a:ln w="9525">
            <a:noFill/>
            <a:miter lim="800000"/>
            <a:headEnd/>
            <a:tailEnd/>
          </a:ln>
          <a:effectLst/>
        </p:spPr>
        <p:txBody>
          <a:bodyPr vert="horz" wrap="square" lIns="22574" tIns="11285" rIns="22574" bIns="11285" numCol="1" anchor="ctr" anchorCtr="0" compatLnSpc="1">
            <a:prstTxWarp prst="textNoShape">
              <a:avLst/>
            </a:prstTxWarp>
            <a:spAutoFit/>
          </a:bodyPr>
          <a:lstStyle/>
          <a:p>
            <a:pPr algn="just" defTabSz="914200"/>
            <a:r>
              <a:rPr lang="es-CL" sz="1200" b="1" dirty="0">
                <a:solidFill>
                  <a:prstClr val="white"/>
                </a:solidFill>
              </a:rPr>
              <a:t>REFERENCIAS</a:t>
            </a:r>
            <a:r>
              <a:rPr lang="es-CL" sz="1000" b="1" dirty="0">
                <a:solidFill>
                  <a:prstClr val="white"/>
                </a:solidFill>
              </a:rPr>
              <a:t>:</a:t>
            </a:r>
            <a:endParaRPr lang="es-CL" sz="1000" dirty="0">
              <a:solidFill>
                <a:prstClr val="white"/>
              </a:solidFill>
            </a:endParaRPr>
          </a:p>
          <a:p>
            <a:pPr lvl="0"/>
            <a:r>
              <a:rPr lang="es-ES" sz="700" dirty="0">
                <a:solidFill>
                  <a:schemeClr val="bg1"/>
                </a:solidFill>
              </a:rPr>
              <a:t>1. Anderson B, et al. Approach and Safety of Esophageal Dilation for</a:t>
            </a:r>
            <a:endParaRPr lang="es-EC" sz="700" dirty="0">
              <a:solidFill>
                <a:schemeClr val="bg1"/>
              </a:solidFill>
            </a:endParaRPr>
          </a:p>
          <a:p>
            <a:r>
              <a:rPr lang="es-ES" sz="700" dirty="0">
                <a:solidFill>
                  <a:schemeClr val="bg1"/>
                </a:solidFill>
              </a:rPr>
              <a:t>Treatment of Strictures in Children With Epidermolysis Bullosa. JPGN. 2018; 67(6): 701-705. Disponible en: </a:t>
            </a:r>
            <a:r>
              <a:rPr lang="es-ES" sz="700" u="sng" dirty="0">
                <a:solidFill>
                  <a:schemeClr val="bg1"/>
                </a:solidFill>
              </a:rPr>
              <a:t>https://www.ncbi.nlm.nih.gov/pmc/articles/PMC6249086/</a:t>
            </a:r>
            <a:endParaRPr lang="es-EC" sz="700" dirty="0">
              <a:solidFill>
                <a:schemeClr val="bg1"/>
              </a:solidFill>
            </a:endParaRPr>
          </a:p>
          <a:p>
            <a:pPr lvl="0"/>
            <a:r>
              <a:rPr lang="es-ES" sz="700" dirty="0">
                <a:solidFill>
                  <a:schemeClr val="bg1"/>
                </a:solidFill>
              </a:rPr>
              <a:t>2. Gonzalez C, Pezoa R y Salas J. Epidermólisis ampollosa congénita: revisión del tema. Actas Dermosifiliogr. 2009; 100(1): 842-856. Disponible en: </a:t>
            </a:r>
            <a:r>
              <a:rPr lang="es-ES" sz="700" u="sng" dirty="0">
                <a:solidFill>
                  <a:schemeClr val="bg1"/>
                </a:solidFill>
                <a:hlinkClick r:id="rId3">
                  <a:extLst>
                    <a:ext uri="{A12FA001-AC4F-418D-AE19-62706E023703}">
                      <ahyp:hlinkClr xmlns:ahyp="http://schemas.microsoft.com/office/drawing/2018/hyperlinkcolor" val="tx"/>
                    </a:ext>
                  </a:extLst>
                </a:hlinkClick>
              </a:rPr>
              <a:t>https://linkinghub.elsevier.com/retrieve/pii/S0001731009729126</a:t>
            </a:r>
            <a:r>
              <a:rPr lang="es-ES" sz="700" dirty="0">
                <a:solidFill>
                  <a:schemeClr val="bg1"/>
                </a:solidFill>
              </a:rPr>
              <a:t> </a:t>
            </a:r>
            <a:endParaRPr lang="es-EC" sz="700" dirty="0">
              <a:solidFill>
                <a:schemeClr val="bg1"/>
              </a:solidFill>
            </a:endParaRPr>
          </a:p>
          <a:p>
            <a:pPr lvl="0"/>
            <a:r>
              <a:rPr lang="es-ES" sz="700" dirty="0">
                <a:solidFill>
                  <a:schemeClr val="bg1"/>
                </a:solidFill>
              </a:rPr>
              <a:t>3. Anido V, et al. Disfagia por anillos en una paciente con epidermólisis</a:t>
            </a:r>
            <a:endParaRPr lang="es-EC" sz="700" dirty="0">
              <a:solidFill>
                <a:schemeClr val="bg1"/>
              </a:solidFill>
            </a:endParaRPr>
          </a:p>
          <a:p>
            <a:r>
              <a:rPr lang="es-ES" sz="700" dirty="0">
                <a:solidFill>
                  <a:schemeClr val="bg1"/>
                </a:solidFill>
              </a:rPr>
              <a:t>Bullosa. Revista Habanera de Ciencias Médicas. 2014; 13(2): 238-246.</a:t>
            </a:r>
            <a:endParaRPr lang="es-EC" sz="700" dirty="0">
              <a:solidFill>
                <a:schemeClr val="bg1"/>
              </a:solidFill>
            </a:endParaRPr>
          </a:p>
          <a:p>
            <a:pPr lvl="0"/>
            <a:r>
              <a:rPr lang="es-ES" sz="700" dirty="0">
                <a:solidFill>
                  <a:schemeClr val="bg1"/>
                </a:solidFill>
              </a:rPr>
              <a:t>5. Santos P, et al. Endoscopic balloon dilation of oesophageal stenosis in</a:t>
            </a:r>
            <a:endParaRPr lang="es-EC" sz="700" dirty="0">
              <a:solidFill>
                <a:schemeClr val="bg1"/>
              </a:solidFill>
            </a:endParaRPr>
          </a:p>
          <a:p>
            <a:r>
              <a:rPr lang="es-ES" sz="700" dirty="0">
                <a:solidFill>
                  <a:schemeClr val="bg1"/>
                </a:solidFill>
              </a:rPr>
              <a:t>a patient with recessive dystrophic epidermolysis bullosa. Gastroenterol Hepatol. 2019; 42(1): 28-29. Disponible en: </a:t>
            </a:r>
            <a:r>
              <a:rPr lang="es-ES" sz="700" u="sng" dirty="0">
                <a:solidFill>
                  <a:schemeClr val="bg1"/>
                </a:solidFill>
                <a:hlinkClick r:id="rId4">
                  <a:extLst>
                    <a:ext uri="{A12FA001-AC4F-418D-AE19-62706E023703}">
                      <ahyp:hlinkClr xmlns:ahyp="http://schemas.microsoft.com/office/drawing/2018/hyperlinkcolor" val="tx"/>
                    </a:ext>
                  </a:extLst>
                </a:hlinkClick>
              </a:rPr>
              <a:t>https://pubmed.ncbi.nlm.nih.gov/29500068/</a:t>
            </a:r>
            <a:r>
              <a:rPr lang="es-ES" sz="700" dirty="0">
                <a:solidFill>
                  <a:schemeClr val="bg1"/>
                </a:solidFill>
              </a:rPr>
              <a:t> </a:t>
            </a:r>
            <a:endParaRPr lang="es-EC" sz="700" dirty="0">
              <a:solidFill>
                <a:schemeClr val="bg1"/>
              </a:solidFill>
            </a:endParaRPr>
          </a:p>
          <a:p>
            <a:pPr lvl="0"/>
            <a:r>
              <a:rPr lang="es-ES" sz="700" dirty="0">
                <a:solidFill>
                  <a:schemeClr val="bg1"/>
                </a:solidFill>
              </a:rPr>
              <a:t>6. Moura E, et al. Epidermólisis bullosa adquirida complicada por estenosis de esófago. Tratamiento endoscópico con sondas termoplásticas e inyección intralesional de corticoesteroide. Revista de Gastroenterología de México.  2011; 76(3): 279-285. Disponible en: </a:t>
            </a:r>
            <a:r>
              <a:rPr lang="es-ES" sz="700" u="sng" dirty="0">
                <a:solidFill>
                  <a:schemeClr val="bg1"/>
                </a:solidFill>
                <a:hlinkClick r:id="rId5">
                  <a:extLst>
                    <a:ext uri="{A12FA001-AC4F-418D-AE19-62706E023703}">
                      <ahyp:hlinkClr xmlns:ahyp="http://schemas.microsoft.com/office/drawing/2018/hyperlinkcolor" val="tx"/>
                    </a:ext>
                  </a:extLst>
                </a:hlinkClick>
              </a:rPr>
              <a:t>http://www.revistagastroenterologiamexico.org/es-epidermolisis-bullosa-adquirida-complicada-por-articulo-X0375090611285228</a:t>
            </a:r>
            <a:r>
              <a:rPr lang="es-ES" sz="700" dirty="0">
                <a:solidFill>
                  <a:schemeClr val="bg1"/>
                </a:solidFill>
              </a:rPr>
              <a:t> </a:t>
            </a:r>
            <a:endParaRPr lang="es-EC" sz="700" dirty="0">
              <a:solidFill>
                <a:schemeClr val="bg1"/>
              </a:solidFill>
            </a:endParaRPr>
          </a:p>
        </p:txBody>
      </p:sp>
      <p:sp>
        <p:nvSpPr>
          <p:cNvPr id="14" name="CaixaDeTexto 23"/>
          <p:cNvSpPr txBox="1"/>
          <p:nvPr/>
        </p:nvSpPr>
        <p:spPr>
          <a:xfrm>
            <a:off x="363708" y="1817507"/>
            <a:ext cx="5892401" cy="299789"/>
          </a:xfrm>
          <a:prstGeom prst="rect">
            <a:avLst/>
          </a:prstGeom>
          <a:noFill/>
        </p:spPr>
        <p:txBody>
          <a:bodyPr wrap="square" lIns="22574" tIns="11285" rIns="22574" bIns="11285" rtlCol="0">
            <a:spAutoFit/>
          </a:bodyPr>
          <a:lstStyle/>
          <a:p>
            <a:pPr algn="just" defTabSz="914200"/>
            <a:r>
              <a:rPr lang="es-ES" sz="900" b="1" dirty="0">
                <a:solidFill>
                  <a:prstClr val="black"/>
                </a:solidFill>
                <a:latin typeface="Arial" pitchFamily="34" charset="0"/>
                <a:cs typeface="Arial" pitchFamily="34" charset="0"/>
              </a:rPr>
              <a:t>AUTORES: Luis Marcelo Aguirre Padilla, María Emilia Ugarte Olvera, Fabián Bustamante Albán, Angel Obregón Moreno.</a:t>
            </a:r>
            <a:endParaRPr lang="pt-PT" sz="900" b="1" dirty="0">
              <a:solidFill>
                <a:prstClr val="black"/>
              </a:solidFill>
              <a:latin typeface="Arial" pitchFamily="34" charset="0"/>
              <a:cs typeface="Arial" pitchFamily="34" charset="0"/>
            </a:endParaRPr>
          </a:p>
        </p:txBody>
      </p:sp>
      <p:sp>
        <p:nvSpPr>
          <p:cNvPr id="15" name="CaixaDeTexto 23"/>
          <p:cNvSpPr txBox="1"/>
          <p:nvPr/>
        </p:nvSpPr>
        <p:spPr>
          <a:xfrm>
            <a:off x="405383" y="1338179"/>
            <a:ext cx="5936173" cy="453678"/>
          </a:xfrm>
          <a:prstGeom prst="rect">
            <a:avLst/>
          </a:prstGeom>
          <a:noFill/>
        </p:spPr>
        <p:txBody>
          <a:bodyPr wrap="square" lIns="22574" tIns="11285" rIns="22574" bIns="11285" rtlCol="0">
            <a:spAutoFit/>
          </a:bodyPr>
          <a:lstStyle/>
          <a:p>
            <a:pPr algn="ctr" defTabSz="225729" eaLnBrk="0" fontAlgn="base" hangingPunct="0">
              <a:spcBef>
                <a:spcPct val="0"/>
              </a:spcBef>
              <a:spcAft>
                <a:spcPct val="0"/>
              </a:spcAft>
            </a:pPr>
            <a:r>
              <a:rPr lang="pt-PT" sz="1400" b="1" dirty="0"/>
              <a:t>DILATACIÓN ENDOSCÓPICA DE ESTENOSIS ESOFÁGICA POR ANILLOS Y MEMBRANAS EN PACIENTE CON EPIDERMÓLISIS BULLOSA</a:t>
            </a:r>
          </a:p>
        </p:txBody>
      </p:sp>
      <p:sp>
        <p:nvSpPr>
          <p:cNvPr id="2" name="Rectangle 1"/>
          <p:cNvSpPr/>
          <p:nvPr/>
        </p:nvSpPr>
        <p:spPr>
          <a:xfrm>
            <a:off x="145611" y="3640158"/>
            <a:ext cx="3188140" cy="2862322"/>
          </a:xfrm>
          <a:prstGeom prst="rect">
            <a:avLst/>
          </a:prstGeom>
        </p:spPr>
        <p:txBody>
          <a:bodyPr wrap="square">
            <a:spAutoFit/>
          </a:bodyPr>
          <a:lstStyle/>
          <a:p>
            <a:pPr algn="just" defTabSz="914200"/>
            <a:r>
              <a:rPr lang="es-ES" sz="1200" b="1" dirty="0">
                <a:solidFill>
                  <a:prstClr val="black"/>
                </a:solidFill>
              </a:rPr>
              <a:t>Caso clínico</a:t>
            </a:r>
            <a:endParaRPr lang="es-ES" sz="1600" b="1" dirty="0">
              <a:solidFill>
                <a:prstClr val="black"/>
              </a:solidFill>
            </a:endParaRPr>
          </a:p>
          <a:p>
            <a:pPr algn="just"/>
            <a:r>
              <a:rPr lang="es-ES" sz="700" dirty="0"/>
              <a:t>Paciente masculino de 25 años de edad, mestizo, con antecedentes patológicos personales </a:t>
            </a:r>
            <a:r>
              <a:rPr lang="es-ES" sz="700"/>
              <a:t>de epidermólisis </a:t>
            </a:r>
            <a:r>
              <a:rPr lang="es-ES" sz="700" dirty="0"/>
              <a:t>bullosa diagnosticada en la infancia y con tratamiento, es interconsultado al servicio de gastroenterología por presentar disfagia de un mes de evolución, de tipo contínua,  a sólidos y parcialmente a líquidos, que ha producido una pérdida de peso de 10 libras. </a:t>
            </a:r>
            <a:endParaRPr lang="es-EC" sz="700" dirty="0"/>
          </a:p>
          <a:p>
            <a:r>
              <a:rPr lang="es-ES" sz="700" dirty="0"/>
              <a:t>En el examen fisico positivo: se constata la presencia de lesiones cicatrizales debido a su enfermedad de base predominantemente en extremidades (Figura 1). </a:t>
            </a:r>
          </a:p>
          <a:p>
            <a:pPr algn="just"/>
            <a:r>
              <a:rPr lang="es-ES" sz="700" dirty="0"/>
              <a:t>Se inicia con la realización de un esofagograma baritado, en donde se observan estenosis, de 2 a 4 mm de grosor, a la altura de C4 a C5 con el aspecto de membranas. (Figura 2)</a:t>
            </a:r>
          </a:p>
          <a:p>
            <a:pPr algn="just"/>
            <a:r>
              <a:rPr lang="es-ES" sz="700" dirty="0"/>
              <a:t>Se realiza endoscopía digestiva alta encontrando posterior al esfínter esofágico superior,  a los 15 cm de la arcada dentaria una estenosis anular, concéntrica, de tipo membrana, que no permite la progresión del equipo (Figura 3 A y B). Se procede inmediatamente a realizar dilatación con bujías tipo Savary Guillard, intruducciendo progresivamente los calibres 5 mm, 8 mm y 12 mm sin complicaciones. Se reintroduce el videoendoscopio permitiendo la progresión del mismo donde se osberva que entre los 15 a 18 cm hay ruptura de membranas con sangrado escaso,  además de anillos concéntricos. (Figura 3 C y D). Se programa una segunda dilatación 15 dias después encontrando una reestenosis en el mismo sitio, se realiza nueva dilatación con bujias de diámetro 10mm, 12mm y 15 mm de manera satisfactoria sin complicaciones. Al momento paciente en seguimiento durante 4 meses, no ha presentado episodios nuevos de disfagia, ha recuperado el peso perdido</a:t>
            </a:r>
            <a:endParaRPr lang="pt-PT" sz="700" b="1" dirty="0">
              <a:solidFill>
                <a:prstClr val="black"/>
              </a:solidFill>
            </a:endParaRPr>
          </a:p>
        </p:txBody>
      </p:sp>
      <p:sp>
        <p:nvSpPr>
          <p:cNvPr id="17" name="Rectangle 1"/>
          <p:cNvSpPr/>
          <p:nvPr/>
        </p:nvSpPr>
        <p:spPr>
          <a:xfrm>
            <a:off x="145611" y="6306594"/>
            <a:ext cx="3188992" cy="2616101"/>
          </a:xfrm>
          <a:prstGeom prst="rect">
            <a:avLst/>
          </a:prstGeom>
        </p:spPr>
        <p:txBody>
          <a:bodyPr wrap="square">
            <a:spAutoFit/>
          </a:bodyPr>
          <a:lstStyle/>
          <a:p>
            <a:pPr algn="just" defTabSz="914200"/>
            <a:r>
              <a:rPr lang="es-ES" sz="1200" b="1" dirty="0">
                <a:solidFill>
                  <a:prstClr val="black"/>
                </a:solidFill>
              </a:rPr>
              <a:t>Discusión</a:t>
            </a:r>
          </a:p>
          <a:p>
            <a:pPr algn="just"/>
            <a:r>
              <a:rPr lang="es-ES" sz="700" dirty="0"/>
              <a:t>La afectación esofágica de la EB se expresa como una complicación dada por la estenosis, principalmente en el subtipo distrófica recesivo</a:t>
            </a:r>
            <a:r>
              <a:rPr lang="es-ES" sz="700" baseline="30000" dirty="0"/>
              <a:t> (4)</a:t>
            </a:r>
            <a:r>
              <a:rPr lang="es-ES" sz="700" dirty="0"/>
              <a:t> Esta afectación del esófago se presenta en 5 a 33 %  de los pacientes </a:t>
            </a:r>
            <a:r>
              <a:rPr lang="es-ES" sz="700" baseline="30000" dirty="0"/>
              <a:t>(3)</a:t>
            </a:r>
            <a:r>
              <a:rPr lang="es-ES" sz="700" dirty="0"/>
              <a:t>, siendo las principales manifestaciones la presencia de anillos y membranas </a:t>
            </a:r>
            <a:r>
              <a:rPr lang="es-ES" sz="700" baseline="30000" dirty="0"/>
              <a:t>(3)(5) (6)</a:t>
            </a:r>
            <a:r>
              <a:rPr lang="es-ES" sz="700" dirty="0"/>
              <a:t>.  Hasta el momento no hay cura para esta enfermedad </a:t>
            </a:r>
            <a:r>
              <a:rPr lang="es-ES" sz="700" baseline="30000" dirty="0"/>
              <a:t>(2)</a:t>
            </a:r>
            <a:r>
              <a:rPr lang="es-ES" sz="700" dirty="0"/>
              <a:t>, sin embargo cuando hay afectación del esófago, existen varias revisiones bibliográficas en donde se realiza tratamiento endoscópico de la estenosis mediante dilatación con balón neumático o bujias tipo Savary Guillard, con preferencia por el balón debido a la menor tasa de efectos adversos, mejores resultados y menor riesgo de daño a la mucosa </a:t>
            </a:r>
            <a:r>
              <a:rPr lang="es-ES" sz="700" baseline="30000" dirty="0"/>
              <a:t>(1)(3)(5)(6)</a:t>
            </a:r>
            <a:r>
              <a:rPr lang="es-ES" sz="700" dirty="0"/>
              <a:t>.  Ambas técnicas son eficaces ya que disminuyen o desaparecen los síntomas, sin embargo las estenosis recurren siendo necesario varias sesiones de dilatación, lo que conlleva a un aumento en el riesgo de complicaciones del procedimiento</a:t>
            </a:r>
            <a:r>
              <a:rPr lang="es-ES" sz="700" baseline="30000" dirty="0"/>
              <a:t>(1)</a:t>
            </a:r>
            <a:r>
              <a:rPr lang="es-ES" sz="700" dirty="0"/>
              <a:t>.</a:t>
            </a:r>
            <a:endParaRPr lang="es-EC" sz="700" dirty="0"/>
          </a:p>
          <a:p>
            <a:pPr algn="just"/>
            <a:r>
              <a:rPr lang="es-ES" sz="700" dirty="0"/>
              <a:t>En el caso actual al paciente se realizó dos sesiones de dilatación, sin tener complicaciones mayores, con buena respuesta.   Los resultados de las dilataciones en los pacientes con EB son alentadores existiendo buenos resultados luego de varias sesiones de dilatación. En los casos en donde las estenosis son refractarias al tratamiento endoscópico se ha propuesto la inyeccion de agentes antifibróticos como la acetato de triamcinolona intralesional, sin embargo los datos son contradictorios</a:t>
            </a:r>
            <a:r>
              <a:rPr lang="es-ES" sz="700" baseline="30000" dirty="0"/>
              <a:t>(5)</a:t>
            </a:r>
            <a:r>
              <a:rPr lang="es-ES" sz="700" dirty="0"/>
              <a:t> </a:t>
            </a:r>
            <a:r>
              <a:rPr lang="es-ES" sz="700" baseline="30000" dirty="0"/>
              <a:t>(6)</a:t>
            </a:r>
            <a:r>
              <a:rPr lang="es-ES" sz="700" dirty="0"/>
              <a:t>. </a:t>
            </a:r>
            <a:endParaRPr lang="es-EC" sz="700" dirty="0"/>
          </a:p>
          <a:p>
            <a:endParaRPr lang="es-EC" sz="700" dirty="0"/>
          </a:p>
          <a:p>
            <a:pPr algn="just" defTabSz="914200"/>
            <a:endParaRPr lang="es-ES" sz="1200" b="1" dirty="0">
              <a:solidFill>
                <a:prstClr val="black"/>
              </a:solidFill>
            </a:endParaRPr>
          </a:p>
        </p:txBody>
      </p:sp>
      <p:grpSp>
        <p:nvGrpSpPr>
          <p:cNvPr id="26" name="Grupo 25"/>
          <p:cNvGrpSpPr/>
          <p:nvPr/>
        </p:nvGrpSpPr>
        <p:grpSpPr>
          <a:xfrm>
            <a:off x="378222" y="8603977"/>
            <a:ext cx="5917803" cy="499626"/>
            <a:chOff x="578247" y="5972681"/>
            <a:chExt cx="8323855" cy="799820"/>
          </a:xfrm>
        </p:grpSpPr>
        <p:pic>
          <p:nvPicPr>
            <p:cNvPr id="29" name="Imagen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8247" y="5972681"/>
              <a:ext cx="742994" cy="799820"/>
            </a:xfrm>
            <a:prstGeom prst="rect">
              <a:avLst/>
            </a:prstGeom>
          </p:spPr>
        </p:pic>
        <p:pic>
          <p:nvPicPr>
            <p:cNvPr id="30" name="Imagen 2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84798" y="6009594"/>
              <a:ext cx="735479" cy="556094"/>
            </a:xfrm>
            <a:prstGeom prst="rect">
              <a:avLst/>
            </a:prstGeom>
          </p:spPr>
        </p:pic>
        <p:pic>
          <p:nvPicPr>
            <p:cNvPr id="31" name="Imagen 30"/>
            <p:cNvPicPr>
              <a:picLocks noChangeAspect="1"/>
            </p:cNvPicPr>
            <p:nvPr/>
          </p:nvPicPr>
          <p:blipFill rotWithShape="1">
            <a:blip r:embed="rId8">
              <a:extLst>
                <a:ext uri="{28A0092B-C50C-407E-A947-70E740481C1C}">
                  <a14:useLocalDpi xmlns:a14="http://schemas.microsoft.com/office/drawing/2010/main" val="0"/>
                </a:ext>
              </a:extLst>
            </a:blip>
            <a:srcRect r="40452" b="-2720"/>
            <a:stretch/>
          </p:blipFill>
          <p:spPr>
            <a:xfrm>
              <a:off x="7117022" y="6030080"/>
              <a:ext cx="1785080" cy="515122"/>
            </a:xfrm>
            <a:prstGeom prst="rect">
              <a:avLst/>
            </a:prstGeom>
          </p:spPr>
        </p:pic>
        <p:pic>
          <p:nvPicPr>
            <p:cNvPr id="32" name="Imagen 3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86296" y="5972681"/>
              <a:ext cx="2009775" cy="514350"/>
            </a:xfrm>
            <a:prstGeom prst="rect">
              <a:avLst/>
            </a:prstGeom>
          </p:spPr>
        </p:pic>
        <p:pic>
          <p:nvPicPr>
            <p:cNvPr id="33" name="Imagen 3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321241" y="5972681"/>
              <a:ext cx="2342606" cy="629920"/>
            </a:xfrm>
            <a:prstGeom prst="rect">
              <a:avLst/>
            </a:prstGeom>
          </p:spPr>
        </p:pic>
      </p:grpSp>
      <p:pic>
        <p:nvPicPr>
          <p:cNvPr id="34" name="Imagen 3"/>
          <p:cNvPicPr/>
          <p:nvPr/>
        </p:nvPicPr>
        <p:blipFill>
          <a:blip r:embed="rId11">
            <a:extLst>
              <a:ext uri="{28A0092B-C50C-407E-A947-70E740481C1C}">
                <a14:useLocalDpi xmlns:a14="http://schemas.microsoft.com/office/drawing/2010/main" val="0"/>
              </a:ext>
            </a:extLst>
          </a:blip>
          <a:srcRect/>
          <a:stretch>
            <a:fillRect/>
          </a:stretch>
        </p:blipFill>
        <p:spPr bwMode="auto">
          <a:xfrm>
            <a:off x="704849" y="-5971"/>
            <a:ext cx="5591175" cy="818515"/>
          </a:xfrm>
          <a:prstGeom prst="rect">
            <a:avLst/>
          </a:prstGeom>
          <a:noFill/>
          <a:ln>
            <a:noFill/>
          </a:ln>
        </p:spPr>
      </p:pic>
      <p:pic>
        <p:nvPicPr>
          <p:cNvPr id="21" name="Imagen 20">
            <a:extLst>
              <a:ext uri="{FF2B5EF4-FFF2-40B4-BE49-F238E27FC236}">
                <a16:creationId xmlns:a16="http://schemas.microsoft.com/office/drawing/2014/main" id="{DD2CE131-B8E2-4DFC-9A79-3546224C632C}"/>
              </a:ext>
            </a:extLst>
          </p:cNvPr>
          <p:cNvPicPr/>
          <p:nvPr/>
        </p:nvPicPr>
        <p:blipFill>
          <a:blip r:embed="rId12" cstate="print">
            <a:extLst>
              <a:ext uri="{28A0092B-C50C-407E-A947-70E740481C1C}">
                <a14:useLocalDpi xmlns:a14="http://schemas.microsoft.com/office/drawing/2010/main" val="0"/>
              </a:ext>
            </a:extLst>
          </a:blip>
          <a:stretch>
            <a:fillRect/>
          </a:stretch>
        </p:blipFill>
        <p:spPr>
          <a:xfrm>
            <a:off x="3897007" y="3859833"/>
            <a:ext cx="2420949" cy="1416969"/>
          </a:xfrm>
          <a:prstGeom prst="rect">
            <a:avLst/>
          </a:prstGeom>
        </p:spPr>
      </p:pic>
      <p:pic>
        <p:nvPicPr>
          <p:cNvPr id="22" name="Imagen 21">
            <a:extLst>
              <a:ext uri="{FF2B5EF4-FFF2-40B4-BE49-F238E27FC236}">
                <a16:creationId xmlns:a16="http://schemas.microsoft.com/office/drawing/2014/main" id="{88B14F01-5C35-418C-BA09-5CBF9E1286EE}"/>
              </a:ext>
            </a:extLst>
          </p:cNvPr>
          <p:cNvPicPr/>
          <p:nvPr/>
        </p:nvPicPr>
        <p:blipFill>
          <a:blip r:embed="rId13" cstate="print">
            <a:extLst>
              <a:ext uri="{28A0092B-C50C-407E-A947-70E740481C1C}">
                <a14:useLocalDpi xmlns:a14="http://schemas.microsoft.com/office/drawing/2010/main" val="0"/>
              </a:ext>
            </a:extLst>
          </a:blip>
          <a:stretch>
            <a:fillRect/>
          </a:stretch>
        </p:blipFill>
        <p:spPr>
          <a:xfrm>
            <a:off x="5361685" y="2383622"/>
            <a:ext cx="1144733" cy="1426241"/>
          </a:xfrm>
          <a:prstGeom prst="rect">
            <a:avLst/>
          </a:prstGeom>
        </p:spPr>
      </p:pic>
      <p:pic>
        <p:nvPicPr>
          <p:cNvPr id="35" name="Imagen 34">
            <a:extLst>
              <a:ext uri="{FF2B5EF4-FFF2-40B4-BE49-F238E27FC236}">
                <a16:creationId xmlns:a16="http://schemas.microsoft.com/office/drawing/2014/main" id="{FAF060AC-40BC-493E-AC1A-1E2B9AE9A3FF}"/>
              </a:ext>
            </a:extLst>
          </p:cNvPr>
          <p:cNvPicPr/>
          <p:nvPr/>
        </p:nvPicPr>
        <p:blipFill>
          <a:blip r:embed="rId14" cstate="print">
            <a:extLst>
              <a:ext uri="{28A0092B-C50C-407E-A947-70E740481C1C}">
                <a14:useLocalDpi xmlns:a14="http://schemas.microsoft.com/office/drawing/2010/main" val="0"/>
              </a:ext>
            </a:extLst>
          </a:blip>
          <a:stretch>
            <a:fillRect/>
          </a:stretch>
        </p:blipFill>
        <p:spPr>
          <a:xfrm>
            <a:off x="3534453" y="2586436"/>
            <a:ext cx="1759134" cy="1018138"/>
          </a:xfrm>
          <a:prstGeom prst="rect">
            <a:avLst/>
          </a:prstGeom>
        </p:spPr>
      </p:pic>
      <p:sp>
        <p:nvSpPr>
          <p:cNvPr id="3" name="CuadroTexto 2">
            <a:extLst>
              <a:ext uri="{FF2B5EF4-FFF2-40B4-BE49-F238E27FC236}">
                <a16:creationId xmlns:a16="http://schemas.microsoft.com/office/drawing/2014/main" id="{EDFC7E15-B6E0-4C8A-913B-84164472D771}"/>
              </a:ext>
            </a:extLst>
          </p:cNvPr>
          <p:cNvSpPr txBox="1"/>
          <p:nvPr/>
        </p:nvSpPr>
        <p:spPr>
          <a:xfrm>
            <a:off x="4869847" y="2535532"/>
            <a:ext cx="1077409" cy="200055"/>
          </a:xfrm>
          <a:prstGeom prst="rect">
            <a:avLst/>
          </a:prstGeom>
          <a:noFill/>
        </p:spPr>
        <p:txBody>
          <a:bodyPr wrap="square" rtlCol="0">
            <a:spAutoFit/>
          </a:bodyPr>
          <a:lstStyle/>
          <a:p>
            <a:r>
              <a:rPr lang="es-ES" sz="700" dirty="0">
                <a:highlight>
                  <a:srgbClr val="D8E8FF"/>
                </a:highlight>
              </a:rPr>
              <a:t>FIGURA 1</a:t>
            </a:r>
            <a:endParaRPr lang="es-EC" dirty="0">
              <a:highlight>
                <a:srgbClr val="D8E8FF"/>
              </a:highlight>
            </a:endParaRPr>
          </a:p>
        </p:txBody>
      </p:sp>
      <p:sp>
        <p:nvSpPr>
          <p:cNvPr id="36" name="CuadroTexto 35">
            <a:extLst>
              <a:ext uri="{FF2B5EF4-FFF2-40B4-BE49-F238E27FC236}">
                <a16:creationId xmlns:a16="http://schemas.microsoft.com/office/drawing/2014/main" id="{F9566E31-1464-42FB-BDCA-9D3A340B24DD}"/>
              </a:ext>
            </a:extLst>
          </p:cNvPr>
          <p:cNvSpPr txBox="1"/>
          <p:nvPr/>
        </p:nvSpPr>
        <p:spPr>
          <a:xfrm>
            <a:off x="6072603" y="2335477"/>
            <a:ext cx="1077409" cy="200055"/>
          </a:xfrm>
          <a:prstGeom prst="rect">
            <a:avLst/>
          </a:prstGeom>
          <a:noFill/>
        </p:spPr>
        <p:txBody>
          <a:bodyPr wrap="square" rtlCol="0">
            <a:spAutoFit/>
          </a:bodyPr>
          <a:lstStyle/>
          <a:p>
            <a:r>
              <a:rPr lang="es-ES" sz="700" dirty="0">
                <a:highlight>
                  <a:srgbClr val="D8E8FF"/>
                </a:highlight>
              </a:rPr>
              <a:t>FIGURA 2</a:t>
            </a:r>
            <a:endParaRPr lang="es-EC" dirty="0">
              <a:highlight>
                <a:srgbClr val="D8E8FF"/>
              </a:highlight>
            </a:endParaRPr>
          </a:p>
        </p:txBody>
      </p:sp>
      <p:sp>
        <p:nvSpPr>
          <p:cNvPr id="37" name="CuadroTexto 36">
            <a:extLst>
              <a:ext uri="{FF2B5EF4-FFF2-40B4-BE49-F238E27FC236}">
                <a16:creationId xmlns:a16="http://schemas.microsoft.com/office/drawing/2014/main" id="{3B4780C2-3FF2-4728-80AF-B1EDFC12573C}"/>
              </a:ext>
            </a:extLst>
          </p:cNvPr>
          <p:cNvSpPr txBox="1"/>
          <p:nvPr/>
        </p:nvSpPr>
        <p:spPr>
          <a:xfrm>
            <a:off x="5880878" y="3822872"/>
            <a:ext cx="1077409" cy="200055"/>
          </a:xfrm>
          <a:prstGeom prst="rect">
            <a:avLst/>
          </a:prstGeom>
          <a:noFill/>
        </p:spPr>
        <p:txBody>
          <a:bodyPr wrap="square" rtlCol="0">
            <a:spAutoFit/>
          </a:bodyPr>
          <a:lstStyle/>
          <a:p>
            <a:r>
              <a:rPr lang="es-ES" sz="700" dirty="0">
                <a:highlight>
                  <a:srgbClr val="D8E8FF"/>
                </a:highlight>
              </a:rPr>
              <a:t>FIGURA 3</a:t>
            </a:r>
            <a:endParaRPr lang="es-EC" dirty="0">
              <a:highlight>
                <a:srgbClr val="D8E8FF"/>
              </a:highlight>
            </a:endParaRPr>
          </a:p>
        </p:txBody>
      </p:sp>
    </p:spTree>
    <p:extLst>
      <p:ext uri="{BB962C8B-B14F-4D97-AF65-F5344CB8AC3E}">
        <p14:creationId xmlns:p14="http://schemas.microsoft.com/office/powerpoint/2010/main" val="398992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468</TotalTime>
  <Words>1087</Words>
  <Application>Microsoft Office PowerPoint</Application>
  <PresentationFormat>Presentación en pantalla (4:3)</PresentationFormat>
  <Paragraphs>34</Paragraphs>
  <Slides>1</Slides>
  <Notes>1</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vt:i4>
      </vt:variant>
    </vt:vector>
  </HeadingPairs>
  <TitlesOfParts>
    <vt:vector size="6" baseType="lpstr">
      <vt:lpstr>Arial</vt:lpstr>
      <vt:lpstr>Arial Black</vt:lpstr>
      <vt:lpstr>Calibri</vt:lpstr>
      <vt:lpstr>Office Theme</vt:lpstr>
      <vt:lpstr>Tema do Office</vt:lpstr>
      <vt:lpstr>Presentación de PowerPoint</vt:lpstr>
    </vt:vector>
  </TitlesOfParts>
  <Company>FMUAN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Gilberto Raimundo</dc:creator>
  <cp:lastModifiedBy>Luis Marcelo Aguirre Padilla</cp:lastModifiedBy>
  <cp:revision>43</cp:revision>
  <dcterms:created xsi:type="dcterms:W3CDTF">2016-10-10T14:42:52Z</dcterms:created>
  <dcterms:modified xsi:type="dcterms:W3CDTF">2020-11-07T21:26:36Z</dcterms:modified>
</cp:coreProperties>
</file>